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71" r:id="rId3"/>
    <p:sldId id="259" r:id="rId4"/>
    <p:sldId id="261" r:id="rId5"/>
    <p:sldId id="257" r:id="rId6"/>
    <p:sldId id="263" r:id="rId7"/>
    <p:sldId id="262" r:id="rId8"/>
    <p:sldId id="264" r:id="rId9"/>
    <p:sldId id="265" r:id="rId10"/>
    <p:sldId id="267" r:id="rId11"/>
    <p:sldId id="269" r:id="rId12"/>
    <p:sldId id="268" r:id="rId13"/>
    <p:sldId id="270" r:id="rId14"/>
    <p:sldId id="272" r:id="rId15"/>
    <p:sldId id="273" r:id="rId16"/>
    <p:sldId id="274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E0E0"/>
    <a:srgbClr val="FAD0D0"/>
    <a:srgbClr val="F17B7B"/>
    <a:srgbClr val="31FF31"/>
    <a:srgbClr val="09FF32"/>
    <a:srgbClr val="FF3131"/>
    <a:srgbClr val="09FF15"/>
    <a:srgbClr val="FF5D5D"/>
    <a:srgbClr val="FF7F75"/>
    <a:srgbClr val="B02B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Aucun style, aucune grill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755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61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E0F805-35C8-4CD1-A82F-755A309109D4}" type="datetimeFigureOut">
              <a:rPr lang="en-GB" smtClean="0"/>
              <a:t>20/07/2022</a:t>
            </a:fld>
            <a:endParaRPr lang="en-GB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345777-757F-439A-9009-8DAA1F072265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95649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Modifier le style des sous-titres du masque</a:t>
            </a:r>
            <a:endParaRPr lang="en-GB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721C4-0C9F-4E72-B429-0454A4C3354E}" type="datetimeFigureOut">
              <a:rPr lang="en-GB" smtClean="0"/>
              <a:t>20/07/2022</a:t>
            </a:fld>
            <a:endParaRPr lang="en-GB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65D04-0A3B-4436-A556-F1C8988F7FDE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50436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721C4-0C9F-4E72-B429-0454A4C3354E}" type="datetimeFigureOut">
              <a:rPr lang="en-GB" smtClean="0"/>
              <a:t>20/07/2022</a:t>
            </a:fld>
            <a:endParaRPr lang="en-GB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65D04-0A3B-4436-A556-F1C8988F7FDE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16251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721C4-0C9F-4E72-B429-0454A4C3354E}" type="datetimeFigureOut">
              <a:rPr lang="en-GB" smtClean="0"/>
              <a:t>20/07/2022</a:t>
            </a:fld>
            <a:endParaRPr lang="en-GB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65D04-0A3B-4436-A556-F1C8988F7FDE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66862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721C4-0C9F-4E72-B429-0454A4C3354E}" type="datetimeFigureOut">
              <a:rPr lang="en-GB" smtClean="0"/>
              <a:t>20/07/2022</a:t>
            </a:fld>
            <a:endParaRPr lang="en-GB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65D04-0A3B-4436-A556-F1C8988F7FDE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9266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721C4-0C9F-4E72-B429-0454A4C3354E}" type="datetimeFigureOut">
              <a:rPr lang="en-GB" smtClean="0"/>
              <a:t>20/07/2022</a:t>
            </a:fld>
            <a:endParaRPr lang="en-GB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65D04-0A3B-4436-A556-F1C8988F7FDE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15231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721C4-0C9F-4E72-B429-0454A4C3354E}" type="datetimeFigureOut">
              <a:rPr lang="en-GB" smtClean="0"/>
              <a:t>20/07/2022</a:t>
            </a:fld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65D04-0A3B-4436-A556-F1C8988F7FDE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21970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721C4-0C9F-4E72-B429-0454A4C3354E}" type="datetimeFigureOut">
              <a:rPr lang="en-GB" smtClean="0"/>
              <a:t>20/07/2022</a:t>
            </a:fld>
            <a:endParaRPr lang="en-GB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65D04-0A3B-4436-A556-F1C8988F7FDE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55601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721C4-0C9F-4E72-B429-0454A4C3354E}" type="datetimeFigureOut">
              <a:rPr lang="en-GB" smtClean="0"/>
              <a:t>20/07/2022</a:t>
            </a:fld>
            <a:endParaRPr lang="en-GB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65D04-0A3B-4436-A556-F1C8988F7FDE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97582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721C4-0C9F-4E72-B429-0454A4C3354E}" type="datetimeFigureOut">
              <a:rPr lang="en-GB" smtClean="0"/>
              <a:t>20/07/2022</a:t>
            </a:fld>
            <a:endParaRPr lang="en-GB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65D04-0A3B-4436-A556-F1C8988F7FDE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025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721C4-0C9F-4E72-B429-0454A4C3354E}" type="datetimeFigureOut">
              <a:rPr lang="en-GB" smtClean="0"/>
              <a:t>20/07/2022</a:t>
            </a:fld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65D04-0A3B-4436-A556-F1C8988F7FDE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70660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721C4-0C9F-4E72-B429-0454A4C3354E}" type="datetimeFigureOut">
              <a:rPr lang="en-GB" smtClean="0"/>
              <a:t>20/07/2022</a:t>
            </a:fld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65D04-0A3B-4436-A556-F1C8988F7FDE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56387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F721C4-0C9F-4E72-B429-0454A4C3354E}" type="datetimeFigureOut">
              <a:rPr lang="en-GB" smtClean="0"/>
              <a:t>20/07/2022</a:t>
            </a:fld>
            <a:endParaRPr lang="en-GB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165D04-0A3B-4436-A556-F1C8988F7FDE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4097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1.jpeg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6.png"/><Relationship Id="rId5" Type="http://schemas.openxmlformats.org/officeDocument/2006/relationships/image" Target="../media/image2.png"/><Relationship Id="rId10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0.png"/><Relationship Id="rId13" Type="http://schemas.openxmlformats.org/officeDocument/2006/relationships/image" Target="../media/image1950.png"/><Relationship Id="rId18" Type="http://schemas.openxmlformats.org/officeDocument/2006/relationships/image" Target="../media/image200.png"/><Relationship Id="rId3" Type="http://schemas.openxmlformats.org/officeDocument/2006/relationships/image" Target="../media/image1850.png"/><Relationship Id="rId21" Type="http://schemas.openxmlformats.org/officeDocument/2006/relationships/image" Target="../media/image203.png"/><Relationship Id="rId7" Type="http://schemas.openxmlformats.org/officeDocument/2006/relationships/image" Target="../media/image1890.png"/><Relationship Id="rId12" Type="http://schemas.openxmlformats.org/officeDocument/2006/relationships/image" Target="../media/image1940.png"/><Relationship Id="rId17" Type="http://schemas.openxmlformats.org/officeDocument/2006/relationships/image" Target="../media/image199.png"/><Relationship Id="rId2" Type="http://schemas.openxmlformats.org/officeDocument/2006/relationships/image" Target="../media/image1840.png"/><Relationship Id="rId16" Type="http://schemas.openxmlformats.org/officeDocument/2006/relationships/image" Target="../media/image198.png"/><Relationship Id="rId20" Type="http://schemas.openxmlformats.org/officeDocument/2006/relationships/image" Target="../media/image20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80.png"/><Relationship Id="rId11" Type="http://schemas.openxmlformats.org/officeDocument/2006/relationships/image" Target="../media/image1930.png"/><Relationship Id="rId24" Type="http://schemas.openxmlformats.org/officeDocument/2006/relationships/image" Target="../media/image206.png"/><Relationship Id="rId5" Type="http://schemas.openxmlformats.org/officeDocument/2006/relationships/image" Target="../media/image1870.png"/><Relationship Id="rId15" Type="http://schemas.openxmlformats.org/officeDocument/2006/relationships/image" Target="../media/image197.png"/><Relationship Id="rId23" Type="http://schemas.openxmlformats.org/officeDocument/2006/relationships/image" Target="../media/image205.png"/><Relationship Id="rId10" Type="http://schemas.openxmlformats.org/officeDocument/2006/relationships/image" Target="../media/image1920.png"/><Relationship Id="rId19" Type="http://schemas.openxmlformats.org/officeDocument/2006/relationships/image" Target="../media/image201.png"/><Relationship Id="rId4" Type="http://schemas.openxmlformats.org/officeDocument/2006/relationships/image" Target="../media/image1860.png"/><Relationship Id="rId9" Type="http://schemas.openxmlformats.org/officeDocument/2006/relationships/image" Target="../media/image1910.png"/><Relationship Id="rId14" Type="http://schemas.openxmlformats.org/officeDocument/2006/relationships/image" Target="../media/image1960.png"/><Relationship Id="rId22" Type="http://schemas.openxmlformats.org/officeDocument/2006/relationships/image" Target="../media/image20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jpeg"/><Relationship Id="rId2" Type="http://schemas.openxmlformats.org/officeDocument/2006/relationships/image" Target="../media/image18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0.png"/><Relationship Id="rId5" Type="http://schemas.openxmlformats.org/officeDocument/2006/relationships/image" Target="../media/image189.png"/><Relationship Id="rId4" Type="http://schemas.openxmlformats.org/officeDocument/2006/relationships/image" Target="../media/image18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19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3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image" Target="../media/image194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20.png"/><Relationship Id="rId13" Type="http://schemas.openxmlformats.org/officeDocument/2006/relationships/image" Target="../media/image209.png"/><Relationship Id="rId3" Type="http://schemas.openxmlformats.org/officeDocument/2006/relationships/image" Target="../media/image1770.png"/><Relationship Id="rId7" Type="http://schemas.openxmlformats.org/officeDocument/2006/relationships/image" Target="../media/image1811.png"/><Relationship Id="rId12" Type="http://schemas.openxmlformats.org/officeDocument/2006/relationships/image" Target="../media/image186.png"/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01.png"/><Relationship Id="rId11" Type="http://schemas.openxmlformats.org/officeDocument/2006/relationships/image" Target="../media/image208.png"/><Relationship Id="rId5" Type="http://schemas.openxmlformats.org/officeDocument/2006/relationships/image" Target="../media/image1791.png"/><Relationship Id="rId15" Type="http://schemas.openxmlformats.org/officeDocument/2006/relationships/image" Target="../media/image1891.png"/><Relationship Id="rId10" Type="http://schemas.openxmlformats.org/officeDocument/2006/relationships/image" Target="../media/image207.png"/><Relationship Id="rId4" Type="http://schemas.openxmlformats.org/officeDocument/2006/relationships/image" Target="../media/image1780.png"/><Relationship Id="rId9" Type="http://schemas.openxmlformats.org/officeDocument/2006/relationships/image" Target="../media/image1830.png"/><Relationship Id="rId14" Type="http://schemas.openxmlformats.org/officeDocument/2006/relationships/image" Target="../media/image21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4.png"/><Relationship Id="rId3" Type="http://schemas.openxmlformats.org/officeDocument/2006/relationships/image" Target="../media/image2090.png"/><Relationship Id="rId7" Type="http://schemas.openxmlformats.org/officeDocument/2006/relationships/image" Target="../media/image213.png"/><Relationship Id="rId12" Type="http://schemas.openxmlformats.org/officeDocument/2006/relationships/image" Target="../media/image218.png"/><Relationship Id="rId2" Type="http://schemas.openxmlformats.org/officeDocument/2006/relationships/image" Target="../media/image208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2.png"/><Relationship Id="rId11" Type="http://schemas.openxmlformats.org/officeDocument/2006/relationships/image" Target="../media/image217.png"/><Relationship Id="rId5" Type="http://schemas.openxmlformats.org/officeDocument/2006/relationships/image" Target="../media/image211.png"/><Relationship Id="rId10" Type="http://schemas.openxmlformats.org/officeDocument/2006/relationships/image" Target="../media/image216.png"/><Relationship Id="rId4" Type="http://schemas.openxmlformats.org/officeDocument/2006/relationships/image" Target="../media/image2100.png"/><Relationship Id="rId9" Type="http://schemas.openxmlformats.org/officeDocument/2006/relationships/image" Target="../media/image21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32.jpeg"/><Relationship Id="rId21" Type="http://schemas.openxmlformats.org/officeDocument/2006/relationships/image" Target="../media/image36.tif"/><Relationship Id="rId42" Type="http://schemas.openxmlformats.org/officeDocument/2006/relationships/image" Target="../media/image57.png"/><Relationship Id="rId63" Type="http://schemas.openxmlformats.org/officeDocument/2006/relationships/image" Target="../media/image78.jpeg"/><Relationship Id="rId84" Type="http://schemas.openxmlformats.org/officeDocument/2006/relationships/image" Target="../media/image99.png"/><Relationship Id="rId138" Type="http://schemas.openxmlformats.org/officeDocument/2006/relationships/image" Target="../media/image153.jpeg"/><Relationship Id="rId107" Type="http://schemas.openxmlformats.org/officeDocument/2006/relationships/image" Target="../media/image122.jpeg"/><Relationship Id="rId11" Type="http://schemas.openxmlformats.org/officeDocument/2006/relationships/image" Target="../media/image26.png"/><Relationship Id="rId32" Type="http://schemas.openxmlformats.org/officeDocument/2006/relationships/image" Target="../media/image47.png"/><Relationship Id="rId37" Type="http://schemas.openxmlformats.org/officeDocument/2006/relationships/image" Target="../media/image52.png"/><Relationship Id="rId53" Type="http://schemas.openxmlformats.org/officeDocument/2006/relationships/image" Target="../media/image68.jpeg"/><Relationship Id="rId58" Type="http://schemas.openxmlformats.org/officeDocument/2006/relationships/image" Target="../media/image73.jpeg"/><Relationship Id="rId74" Type="http://schemas.openxmlformats.org/officeDocument/2006/relationships/image" Target="../media/image89.jpeg"/><Relationship Id="rId79" Type="http://schemas.openxmlformats.org/officeDocument/2006/relationships/image" Target="../media/image94.jpeg"/><Relationship Id="rId102" Type="http://schemas.openxmlformats.org/officeDocument/2006/relationships/image" Target="../media/image117.jpeg"/><Relationship Id="rId123" Type="http://schemas.openxmlformats.org/officeDocument/2006/relationships/image" Target="../media/image138.jpeg"/><Relationship Id="rId128" Type="http://schemas.openxmlformats.org/officeDocument/2006/relationships/image" Target="../media/image143.jpeg"/><Relationship Id="rId5" Type="http://schemas.openxmlformats.org/officeDocument/2006/relationships/image" Target="../media/image20.png"/><Relationship Id="rId90" Type="http://schemas.openxmlformats.org/officeDocument/2006/relationships/image" Target="../media/image105.png"/><Relationship Id="rId95" Type="http://schemas.openxmlformats.org/officeDocument/2006/relationships/image" Target="../media/image110.jpeg"/><Relationship Id="rId22" Type="http://schemas.openxmlformats.org/officeDocument/2006/relationships/image" Target="../media/image37.tif"/><Relationship Id="rId27" Type="http://schemas.openxmlformats.org/officeDocument/2006/relationships/image" Target="../media/image42.tif"/><Relationship Id="rId43" Type="http://schemas.openxmlformats.org/officeDocument/2006/relationships/image" Target="../media/image58.jpeg"/><Relationship Id="rId48" Type="http://schemas.openxmlformats.org/officeDocument/2006/relationships/image" Target="../media/image63.jpeg"/><Relationship Id="rId64" Type="http://schemas.openxmlformats.org/officeDocument/2006/relationships/image" Target="../media/image79.png"/><Relationship Id="rId69" Type="http://schemas.openxmlformats.org/officeDocument/2006/relationships/image" Target="../media/image84.png"/><Relationship Id="rId113" Type="http://schemas.openxmlformats.org/officeDocument/2006/relationships/image" Target="../media/image128.jpeg"/><Relationship Id="rId118" Type="http://schemas.openxmlformats.org/officeDocument/2006/relationships/image" Target="../media/image133.jpeg"/><Relationship Id="rId134" Type="http://schemas.openxmlformats.org/officeDocument/2006/relationships/image" Target="../media/image149.png"/><Relationship Id="rId139" Type="http://schemas.openxmlformats.org/officeDocument/2006/relationships/image" Target="../media/image154.jpeg"/><Relationship Id="rId80" Type="http://schemas.openxmlformats.org/officeDocument/2006/relationships/image" Target="../media/image95.jpeg"/><Relationship Id="rId85" Type="http://schemas.openxmlformats.org/officeDocument/2006/relationships/image" Target="../media/image100.png"/><Relationship Id="rId12" Type="http://schemas.openxmlformats.org/officeDocument/2006/relationships/image" Target="../media/image27.png"/><Relationship Id="rId17" Type="http://schemas.openxmlformats.org/officeDocument/2006/relationships/image" Target="../media/image32.png"/><Relationship Id="rId33" Type="http://schemas.openxmlformats.org/officeDocument/2006/relationships/image" Target="../media/image48.png"/><Relationship Id="rId38" Type="http://schemas.openxmlformats.org/officeDocument/2006/relationships/image" Target="../media/image53.png"/><Relationship Id="rId59" Type="http://schemas.openxmlformats.org/officeDocument/2006/relationships/image" Target="../media/image74.jpeg"/><Relationship Id="rId103" Type="http://schemas.openxmlformats.org/officeDocument/2006/relationships/image" Target="../media/image118.jpeg"/><Relationship Id="rId108" Type="http://schemas.openxmlformats.org/officeDocument/2006/relationships/image" Target="../media/image123.png"/><Relationship Id="rId124" Type="http://schemas.openxmlformats.org/officeDocument/2006/relationships/image" Target="../media/image139.jpeg"/><Relationship Id="rId129" Type="http://schemas.openxmlformats.org/officeDocument/2006/relationships/image" Target="../media/image144.jpeg"/><Relationship Id="rId54" Type="http://schemas.openxmlformats.org/officeDocument/2006/relationships/image" Target="../media/image69.jpeg"/><Relationship Id="rId70" Type="http://schemas.openxmlformats.org/officeDocument/2006/relationships/image" Target="../media/image85.jpeg"/><Relationship Id="rId75" Type="http://schemas.openxmlformats.org/officeDocument/2006/relationships/image" Target="../media/image90.jpeg"/><Relationship Id="rId91" Type="http://schemas.openxmlformats.org/officeDocument/2006/relationships/image" Target="../media/image106.png"/><Relationship Id="rId96" Type="http://schemas.openxmlformats.org/officeDocument/2006/relationships/image" Target="../media/image111.jpeg"/><Relationship Id="rId140" Type="http://schemas.openxmlformats.org/officeDocument/2006/relationships/image" Target="../media/image15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23" Type="http://schemas.openxmlformats.org/officeDocument/2006/relationships/image" Target="../media/image38.tif"/><Relationship Id="rId28" Type="http://schemas.openxmlformats.org/officeDocument/2006/relationships/image" Target="../media/image43.tif"/><Relationship Id="rId49" Type="http://schemas.openxmlformats.org/officeDocument/2006/relationships/image" Target="../media/image64.jpeg"/><Relationship Id="rId114" Type="http://schemas.openxmlformats.org/officeDocument/2006/relationships/image" Target="../media/image129.jpeg"/><Relationship Id="rId119" Type="http://schemas.openxmlformats.org/officeDocument/2006/relationships/image" Target="../media/image134.jpeg"/><Relationship Id="rId44" Type="http://schemas.openxmlformats.org/officeDocument/2006/relationships/image" Target="../media/image59.jpeg"/><Relationship Id="rId60" Type="http://schemas.openxmlformats.org/officeDocument/2006/relationships/image" Target="../media/image75.jpeg"/><Relationship Id="rId65" Type="http://schemas.openxmlformats.org/officeDocument/2006/relationships/image" Target="../media/image80.jpeg"/><Relationship Id="rId81" Type="http://schemas.openxmlformats.org/officeDocument/2006/relationships/image" Target="../media/image96.jpeg"/><Relationship Id="rId86" Type="http://schemas.openxmlformats.org/officeDocument/2006/relationships/image" Target="../media/image101.png"/><Relationship Id="rId130" Type="http://schemas.openxmlformats.org/officeDocument/2006/relationships/image" Target="../media/image145.jpeg"/><Relationship Id="rId135" Type="http://schemas.openxmlformats.org/officeDocument/2006/relationships/image" Target="../media/image150.png"/><Relationship Id="rId13" Type="http://schemas.openxmlformats.org/officeDocument/2006/relationships/image" Target="../media/image28.png"/><Relationship Id="rId18" Type="http://schemas.openxmlformats.org/officeDocument/2006/relationships/image" Target="../media/image33.png"/><Relationship Id="rId39" Type="http://schemas.openxmlformats.org/officeDocument/2006/relationships/image" Target="../media/image54.png"/><Relationship Id="rId109" Type="http://schemas.openxmlformats.org/officeDocument/2006/relationships/image" Target="../media/image124.jpeg"/><Relationship Id="rId34" Type="http://schemas.openxmlformats.org/officeDocument/2006/relationships/image" Target="../media/image49.png"/><Relationship Id="rId50" Type="http://schemas.openxmlformats.org/officeDocument/2006/relationships/image" Target="../media/image65.jpeg"/><Relationship Id="rId55" Type="http://schemas.openxmlformats.org/officeDocument/2006/relationships/image" Target="../media/image70.jpeg"/><Relationship Id="rId76" Type="http://schemas.openxmlformats.org/officeDocument/2006/relationships/image" Target="../media/image91.jpeg"/><Relationship Id="rId97" Type="http://schemas.openxmlformats.org/officeDocument/2006/relationships/image" Target="../media/image112.jpeg"/><Relationship Id="rId104" Type="http://schemas.openxmlformats.org/officeDocument/2006/relationships/image" Target="../media/image119.jpeg"/><Relationship Id="rId120" Type="http://schemas.openxmlformats.org/officeDocument/2006/relationships/image" Target="../media/image135.jpeg"/><Relationship Id="rId125" Type="http://schemas.openxmlformats.org/officeDocument/2006/relationships/image" Target="../media/image140.jpeg"/><Relationship Id="rId141" Type="http://schemas.openxmlformats.org/officeDocument/2006/relationships/image" Target="../media/image156.jpeg"/><Relationship Id="rId7" Type="http://schemas.openxmlformats.org/officeDocument/2006/relationships/image" Target="../media/image22.png"/><Relationship Id="rId71" Type="http://schemas.openxmlformats.org/officeDocument/2006/relationships/image" Target="../media/image86.png"/><Relationship Id="rId92" Type="http://schemas.openxmlformats.org/officeDocument/2006/relationships/image" Target="../media/image107.png"/><Relationship Id="rId2" Type="http://schemas.openxmlformats.org/officeDocument/2006/relationships/image" Target="../media/image17.png"/><Relationship Id="rId29" Type="http://schemas.openxmlformats.org/officeDocument/2006/relationships/image" Target="../media/image44.jpeg"/><Relationship Id="rId24" Type="http://schemas.openxmlformats.org/officeDocument/2006/relationships/image" Target="../media/image39.tif"/><Relationship Id="rId40" Type="http://schemas.openxmlformats.org/officeDocument/2006/relationships/image" Target="../media/image55.png"/><Relationship Id="rId45" Type="http://schemas.openxmlformats.org/officeDocument/2006/relationships/image" Target="../media/image60.jpeg"/><Relationship Id="rId66" Type="http://schemas.openxmlformats.org/officeDocument/2006/relationships/image" Target="../media/image81.png"/><Relationship Id="rId87" Type="http://schemas.openxmlformats.org/officeDocument/2006/relationships/image" Target="../media/image102.png"/><Relationship Id="rId110" Type="http://schemas.openxmlformats.org/officeDocument/2006/relationships/image" Target="../media/image125.jpeg"/><Relationship Id="rId115" Type="http://schemas.openxmlformats.org/officeDocument/2006/relationships/image" Target="../media/image130.jpeg"/><Relationship Id="rId131" Type="http://schemas.openxmlformats.org/officeDocument/2006/relationships/image" Target="../media/image146.png"/><Relationship Id="rId136" Type="http://schemas.openxmlformats.org/officeDocument/2006/relationships/image" Target="../media/image151.jpeg"/><Relationship Id="rId61" Type="http://schemas.openxmlformats.org/officeDocument/2006/relationships/image" Target="../media/image76.jpeg"/><Relationship Id="rId82" Type="http://schemas.openxmlformats.org/officeDocument/2006/relationships/image" Target="../media/image97.jpeg"/><Relationship Id="rId19" Type="http://schemas.openxmlformats.org/officeDocument/2006/relationships/image" Target="../media/image34.png"/><Relationship Id="rId14" Type="http://schemas.openxmlformats.org/officeDocument/2006/relationships/image" Target="../media/image29.png"/><Relationship Id="rId30" Type="http://schemas.openxmlformats.org/officeDocument/2006/relationships/image" Target="../media/image45.jpeg"/><Relationship Id="rId35" Type="http://schemas.openxmlformats.org/officeDocument/2006/relationships/image" Target="../media/image50.png"/><Relationship Id="rId56" Type="http://schemas.openxmlformats.org/officeDocument/2006/relationships/image" Target="../media/image71.jpeg"/><Relationship Id="rId77" Type="http://schemas.openxmlformats.org/officeDocument/2006/relationships/image" Target="../media/image92.jpeg"/><Relationship Id="rId100" Type="http://schemas.openxmlformats.org/officeDocument/2006/relationships/image" Target="../media/image115.jpeg"/><Relationship Id="rId105" Type="http://schemas.openxmlformats.org/officeDocument/2006/relationships/image" Target="../media/image120.jpeg"/><Relationship Id="rId126" Type="http://schemas.openxmlformats.org/officeDocument/2006/relationships/image" Target="../media/image141.jpeg"/><Relationship Id="rId8" Type="http://schemas.openxmlformats.org/officeDocument/2006/relationships/image" Target="../media/image23.png"/><Relationship Id="rId51" Type="http://schemas.openxmlformats.org/officeDocument/2006/relationships/image" Target="../media/image66.jpeg"/><Relationship Id="rId72" Type="http://schemas.openxmlformats.org/officeDocument/2006/relationships/image" Target="../media/image87.png"/><Relationship Id="rId93" Type="http://schemas.openxmlformats.org/officeDocument/2006/relationships/image" Target="../media/image108.jpeg"/><Relationship Id="rId98" Type="http://schemas.openxmlformats.org/officeDocument/2006/relationships/image" Target="../media/image113.jpeg"/><Relationship Id="rId121" Type="http://schemas.openxmlformats.org/officeDocument/2006/relationships/image" Target="../media/image136.jpeg"/><Relationship Id="rId142" Type="http://schemas.openxmlformats.org/officeDocument/2006/relationships/image" Target="../media/image157.jpeg"/><Relationship Id="rId3" Type="http://schemas.openxmlformats.org/officeDocument/2006/relationships/image" Target="../media/image18.png"/><Relationship Id="rId25" Type="http://schemas.openxmlformats.org/officeDocument/2006/relationships/image" Target="../media/image40.tif"/><Relationship Id="rId46" Type="http://schemas.openxmlformats.org/officeDocument/2006/relationships/image" Target="../media/image61.jpeg"/><Relationship Id="rId67" Type="http://schemas.openxmlformats.org/officeDocument/2006/relationships/image" Target="../media/image82.png"/><Relationship Id="rId116" Type="http://schemas.openxmlformats.org/officeDocument/2006/relationships/image" Target="../media/image131.jpeg"/><Relationship Id="rId137" Type="http://schemas.openxmlformats.org/officeDocument/2006/relationships/image" Target="../media/image152.jpeg"/><Relationship Id="rId20" Type="http://schemas.openxmlformats.org/officeDocument/2006/relationships/image" Target="../media/image35.png"/><Relationship Id="rId41" Type="http://schemas.openxmlformats.org/officeDocument/2006/relationships/image" Target="../media/image56.png"/><Relationship Id="rId62" Type="http://schemas.openxmlformats.org/officeDocument/2006/relationships/image" Target="../media/image77.jpeg"/><Relationship Id="rId83" Type="http://schemas.openxmlformats.org/officeDocument/2006/relationships/image" Target="../media/image98.png"/><Relationship Id="rId88" Type="http://schemas.openxmlformats.org/officeDocument/2006/relationships/image" Target="../media/image103.png"/><Relationship Id="rId111" Type="http://schemas.openxmlformats.org/officeDocument/2006/relationships/image" Target="../media/image126.jpeg"/><Relationship Id="rId132" Type="http://schemas.openxmlformats.org/officeDocument/2006/relationships/image" Target="../media/image147.jpeg"/><Relationship Id="rId15" Type="http://schemas.openxmlformats.org/officeDocument/2006/relationships/image" Target="../media/image30.png"/><Relationship Id="rId36" Type="http://schemas.openxmlformats.org/officeDocument/2006/relationships/image" Target="../media/image51.png"/><Relationship Id="rId57" Type="http://schemas.openxmlformats.org/officeDocument/2006/relationships/image" Target="../media/image72.jpeg"/><Relationship Id="rId106" Type="http://schemas.openxmlformats.org/officeDocument/2006/relationships/image" Target="../media/image121.jpeg"/><Relationship Id="rId127" Type="http://schemas.openxmlformats.org/officeDocument/2006/relationships/image" Target="../media/image142.jpeg"/><Relationship Id="rId10" Type="http://schemas.openxmlformats.org/officeDocument/2006/relationships/image" Target="../media/image25.png"/><Relationship Id="rId31" Type="http://schemas.openxmlformats.org/officeDocument/2006/relationships/image" Target="../media/image46.jpeg"/><Relationship Id="rId52" Type="http://schemas.openxmlformats.org/officeDocument/2006/relationships/image" Target="../media/image67.jpeg"/><Relationship Id="rId73" Type="http://schemas.openxmlformats.org/officeDocument/2006/relationships/image" Target="../media/image88.jpeg"/><Relationship Id="rId78" Type="http://schemas.openxmlformats.org/officeDocument/2006/relationships/image" Target="../media/image93.jpeg"/><Relationship Id="rId94" Type="http://schemas.openxmlformats.org/officeDocument/2006/relationships/image" Target="../media/image109.jpeg"/><Relationship Id="rId99" Type="http://schemas.openxmlformats.org/officeDocument/2006/relationships/image" Target="../media/image114.jpeg"/><Relationship Id="rId101" Type="http://schemas.openxmlformats.org/officeDocument/2006/relationships/image" Target="../media/image116.jpeg"/><Relationship Id="rId122" Type="http://schemas.openxmlformats.org/officeDocument/2006/relationships/image" Target="../media/image137.jpeg"/><Relationship Id="rId4" Type="http://schemas.openxmlformats.org/officeDocument/2006/relationships/image" Target="../media/image19.png"/><Relationship Id="rId9" Type="http://schemas.openxmlformats.org/officeDocument/2006/relationships/image" Target="../media/image24.png"/><Relationship Id="rId26" Type="http://schemas.openxmlformats.org/officeDocument/2006/relationships/image" Target="../media/image41.tif"/><Relationship Id="rId47" Type="http://schemas.openxmlformats.org/officeDocument/2006/relationships/image" Target="../media/image62.jpeg"/><Relationship Id="rId68" Type="http://schemas.openxmlformats.org/officeDocument/2006/relationships/image" Target="../media/image83.png"/><Relationship Id="rId89" Type="http://schemas.openxmlformats.org/officeDocument/2006/relationships/image" Target="../media/image104.png"/><Relationship Id="rId112" Type="http://schemas.openxmlformats.org/officeDocument/2006/relationships/image" Target="../media/image127.jpeg"/><Relationship Id="rId133" Type="http://schemas.openxmlformats.org/officeDocument/2006/relationships/image" Target="../media/image148.jpeg"/><Relationship Id="rId16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13" Type="http://schemas.openxmlformats.org/officeDocument/2006/relationships/image" Target="../media/image165.png"/><Relationship Id="rId18" Type="http://schemas.openxmlformats.org/officeDocument/2006/relationships/image" Target="../media/image170.png"/><Relationship Id="rId3" Type="http://schemas.openxmlformats.org/officeDocument/2006/relationships/image" Target="../media/image155.png"/><Relationship Id="rId21" Type="http://schemas.openxmlformats.org/officeDocument/2006/relationships/image" Target="../media/image173.png"/><Relationship Id="rId7" Type="http://schemas.openxmlformats.org/officeDocument/2006/relationships/image" Target="../media/image159.png"/><Relationship Id="rId12" Type="http://schemas.openxmlformats.org/officeDocument/2006/relationships/image" Target="../media/image164.png"/><Relationship Id="rId17" Type="http://schemas.openxmlformats.org/officeDocument/2006/relationships/image" Target="../media/image169.png"/><Relationship Id="rId2" Type="http://schemas.openxmlformats.org/officeDocument/2006/relationships/image" Target="../media/image154.png"/><Relationship Id="rId16" Type="http://schemas.openxmlformats.org/officeDocument/2006/relationships/image" Target="../media/image168.png"/><Relationship Id="rId20" Type="http://schemas.openxmlformats.org/officeDocument/2006/relationships/image" Target="../media/image1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8.png"/><Relationship Id="rId11" Type="http://schemas.openxmlformats.org/officeDocument/2006/relationships/image" Target="../media/image163.png"/><Relationship Id="rId5" Type="http://schemas.openxmlformats.org/officeDocument/2006/relationships/image" Target="../media/image157.png"/><Relationship Id="rId15" Type="http://schemas.openxmlformats.org/officeDocument/2006/relationships/image" Target="../media/image167.png"/><Relationship Id="rId23" Type="http://schemas.openxmlformats.org/officeDocument/2006/relationships/image" Target="../media/image175.png"/><Relationship Id="rId10" Type="http://schemas.openxmlformats.org/officeDocument/2006/relationships/image" Target="../media/image162.png"/><Relationship Id="rId19" Type="http://schemas.openxmlformats.org/officeDocument/2006/relationships/image" Target="../media/image171.png"/><Relationship Id="rId4" Type="http://schemas.openxmlformats.org/officeDocument/2006/relationships/image" Target="../media/image156.png"/><Relationship Id="rId9" Type="http://schemas.openxmlformats.org/officeDocument/2006/relationships/image" Target="../media/image161.png"/><Relationship Id="rId14" Type="http://schemas.openxmlformats.org/officeDocument/2006/relationships/image" Target="../media/image166.png"/><Relationship Id="rId22" Type="http://schemas.openxmlformats.org/officeDocument/2006/relationships/image" Target="../media/image17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0.png"/><Relationship Id="rId4" Type="http://schemas.openxmlformats.org/officeDocument/2006/relationships/image" Target="../media/image1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png"/><Relationship Id="rId13" Type="http://schemas.openxmlformats.org/officeDocument/2006/relationships/image" Target="../media/image182.png"/><Relationship Id="rId3" Type="http://schemas.openxmlformats.org/officeDocument/2006/relationships/image" Target="../media/image1750.png"/><Relationship Id="rId7" Type="http://schemas.openxmlformats.org/officeDocument/2006/relationships/image" Target="../media/image179.png"/><Relationship Id="rId12" Type="http://schemas.openxmlformats.org/officeDocument/2006/relationships/image" Target="../media/image181.png"/><Relationship Id="rId2" Type="http://schemas.openxmlformats.org/officeDocument/2006/relationships/image" Target="../media/image17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1.png"/><Relationship Id="rId11" Type="http://schemas.openxmlformats.org/officeDocument/2006/relationships/image" Target="../media/image1810.png"/><Relationship Id="rId5" Type="http://schemas.openxmlformats.org/officeDocument/2006/relationships/image" Target="../media/image180.png"/><Relationship Id="rId10" Type="http://schemas.openxmlformats.org/officeDocument/2006/relationships/image" Target="../media/image1800.png"/><Relationship Id="rId4" Type="http://schemas.openxmlformats.org/officeDocument/2006/relationships/image" Target="../media/image179.png"/><Relationship Id="rId9" Type="http://schemas.openxmlformats.org/officeDocument/2006/relationships/image" Target="../media/image179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18" Type="http://schemas.openxmlformats.org/officeDocument/2006/relationships/image" Target="NULL"/><Relationship Id="rId3" Type="http://schemas.openxmlformats.org/officeDocument/2006/relationships/image" Target="NULL"/><Relationship Id="rId21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17" Type="http://schemas.openxmlformats.org/officeDocument/2006/relationships/image" Target="NULL"/><Relationship Id="rId2" Type="http://schemas.openxmlformats.org/officeDocument/2006/relationships/image" Target="NULL"/><Relationship Id="rId16" Type="http://schemas.openxmlformats.org/officeDocument/2006/relationships/image" Target="NULL"/><Relationship Id="rId20" Type="http://schemas.openxmlformats.org/officeDocument/2006/relationships/image" Target="NULL"/><Relationship Id="rId1" Type="http://schemas.openxmlformats.org/officeDocument/2006/relationships/slideLayout" Target="../slideLayouts/slideLayout1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10" Type="http://schemas.openxmlformats.org/officeDocument/2006/relationships/image" Target="NULL"/><Relationship Id="rId19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3.png"/><Relationship Id="rId13" Type="http://schemas.openxmlformats.org/officeDocument/2006/relationships/image" Target="../media/image1650.png"/><Relationship Id="rId18" Type="http://schemas.openxmlformats.org/officeDocument/2006/relationships/image" Target="../media/image1700.png"/><Relationship Id="rId3" Type="http://schemas.openxmlformats.org/officeDocument/2006/relationships/image" Target="../media/image1550.png"/><Relationship Id="rId21" Type="http://schemas.openxmlformats.org/officeDocument/2006/relationships/image" Target="../media/image1730.png"/><Relationship Id="rId7" Type="http://schemas.openxmlformats.org/officeDocument/2006/relationships/image" Target="../media/image1590.png"/><Relationship Id="rId12" Type="http://schemas.openxmlformats.org/officeDocument/2006/relationships/image" Target="../media/image1640.png"/><Relationship Id="rId17" Type="http://schemas.openxmlformats.org/officeDocument/2006/relationships/image" Target="../media/image1690.png"/><Relationship Id="rId2" Type="http://schemas.openxmlformats.org/officeDocument/2006/relationships/image" Target="../media/image1540.png"/><Relationship Id="rId16" Type="http://schemas.openxmlformats.org/officeDocument/2006/relationships/image" Target="../media/image1680.png"/><Relationship Id="rId20" Type="http://schemas.openxmlformats.org/officeDocument/2006/relationships/image" Target="../media/image17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80.png"/><Relationship Id="rId11" Type="http://schemas.openxmlformats.org/officeDocument/2006/relationships/image" Target="../media/image1630.png"/><Relationship Id="rId5" Type="http://schemas.openxmlformats.org/officeDocument/2006/relationships/image" Target="../media/image1570.png"/><Relationship Id="rId15" Type="http://schemas.openxmlformats.org/officeDocument/2006/relationships/image" Target="../media/image1670.png"/><Relationship Id="rId10" Type="http://schemas.openxmlformats.org/officeDocument/2006/relationships/image" Target="../media/image1620.png"/><Relationship Id="rId19" Type="http://schemas.openxmlformats.org/officeDocument/2006/relationships/image" Target="../media/image185.png"/><Relationship Id="rId4" Type="http://schemas.openxmlformats.org/officeDocument/2006/relationships/image" Target="../media/image1560.png"/><Relationship Id="rId9" Type="http://schemas.openxmlformats.org/officeDocument/2006/relationships/image" Target="../media/image184.png"/><Relationship Id="rId14" Type="http://schemas.openxmlformats.org/officeDocument/2006/relationships/image" Target="../media/image166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1.png"/><Relationship Id="rId2" Type="http://schemas.openxmlformats.org/officeDocument/2006/relationships/image" Target="../media/image183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2398220" y="406632"/>
                <a:ext cx="1221971" cy="781396"/>
              </a:xfrm>
              <a:prstGeom prst="rect">
                <a:avLst/>
              </a:prstGeom>
              <a:solidFill>
                <a:srgbClr val="BFD6E3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i="1" dirty="0" smtClean="0">
                          <a:solidFill>
                            <a:srgbClr val="3A3A3A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GB" dirty="0">
                  <a:solidFill>
                    <a:srgbClr val="3A3A3A"/>
                  </a:solidFill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8220" y="406632"/>
                <a:ext cx="1221971" cy="78139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Imag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567" y="339505"/>
            <a:ext cx="1340625" cy="915647"/>
          </a:xfrm>
          <a:prstGeom prst="rect">
            <a:avLst/>
          </a:prstGeom>
        </p:spPr>
      </p:pic>
      <p:cxnSp>
        <p:nvCxnSpPr>
          <p:cNvPr id="9" name="Connecteur droit avec flèche 8"/>
          <p:cNvCxnSpPr>
            <a:stCxn id="7" idx="3"/>
            <a:endCxn id="4" idx="1"/>
          </p:cNvCxnSpPr>
          <p:nvPr/>
        </p:nvCxnSpPr>
        <p:spPr>
          <a:xfrm>
            <a:off x="1896192" y="797329"/>
            <a:ext cx="502028" cy="1"/>
          </a:xfrm>
          <a:prstGeom prst="straightConnector1">
            <a:avLst/>
          </a:prstGeom>
          <a:ln w="12700" cmpd="sng"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ZoneTexte 14"/>
          <p:cNvSpPr txBox="1"/>
          <p:nvPr/>
        </p:nvSpPr>
        <p:spPr>
          <a:xfrm>
            <a:off x="4122217" y="612662"/>
            <a:ext cx="465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dirty="0"/>
              <a:t>cat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2398219" y="1645848"/>
                <a:ext cx="1221971" cy="781396"/>
              </a:xfrm>
              <a:prstGeom prst="rect">
                <a:avLst/>
              </a:prstGeom>
              <a:solidFill>
                <a:srgbClr val="BFD6E3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i="1" dirty="0" smtClean="0">
                          <a:solidFill>
                            <a:srgbClr val="3A3A3A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GB" dirty="0">
                  <a:solidFill>
                    <a:srgbClr val="3A3A3A"/>
                  </a:solidFill>
                </a:endParaRPr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8219" y="1645848"/>
                <a:ext cx="1221971" cy="78139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Image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567" y="1578722"/>
            <a:ext cx="1340625" cy="915647"/>
          </a:xfrm>
          <a:prstGeom prst="rect">
            <a:avLst/>
          </a:prstGeom>
        </p:spPr>
      </p:pic>
      <p:cxnSp>
        <p:nvCxnSpPr>
          <p:cNvPr id="18" name="Connecteur droit avec flèche 17"/>
          <p:cNvCxnSpPr/>
          <p:nvPr/>
        </p:nvCxnSpPr>
        <p:spPr>
          <a:xfrm>
            <a:off x="1896192" y="2036545"/>
            <a:ext cx="502027" cy="0"/>
          </a:xfrm>
          <a:prstGeom prst="straightConnector1">
            <a:avLst/>
          </a:prstGeom>
          <a:ln w="12700" cmpd="sng"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4" name="Image 2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7341" y="1578721"/>
            <a:ext cx="1340625" cy="91564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/>
              <p:cNvSpPr/>
              <p:nvPr/>
            </p:nvSpPr>
            <p:spPr>
              <a:xfrm>
                <a:off x="2398219" y="2885064"/>
                <a:ext cx="1221971" cy="781396"/>
              </a:xfrm>
              <a:prstGeom prst="rect">
                <a:avLst/>
              </a:prstGeom>
              <a:solidFill>
                <a:srgbClr val="BFD6E3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i="1" dirty="0" smtClean="0">
                          <a:solidFill>
                            <a:srgbClr val="3A3A3A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GB" dirty="0">
                  <a:solidFill>
                    <a:srgbClr val="3A3A3A"/>
                  </a:solidFill>
                </a:endParaRPr>
              </a:p>
            </p:txBody>
          </p:sp>
        </mc:Choice>
        <mc:Fallback xmlns="">
          <p:sp>
            <p:nvSpPr>
              <p:cNvPr id="29" name="Rectangle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8219" y="2885064"/>
                <a:ext cx="1221971" cy="78139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" name="Image 29"/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-10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567" y="2817938"/>
            <a:ext cx="1340625" cy="915647"/>
          </a:xfrm>
          <a:prstGeom prst="rect">
            <a:avLst/>
          </a:prstGeom>
        </p:spPr>
      </p:pic>
      <p:cxnSp>
        <p:nvCxnSpPr>
          <p:cNvPr id="31" name="Connecteur droit avec flèche 30"/>
          <p:cNvCxnSpPr>
            <a:stCxn id="30" idx="3"/>
            <a:endCxn id="29" idx="1"/>
          </p:cNvCxnSpPr>
          <p:nvPr/>
        </p:nvCxnSpPr>
        <p:spPr>
          <a:xfrm>
            <a:off x="1896192" y="3275762"/>
            <a:ext cx="502027" cy="0"/>
          </a:xfrm>
          <a:prstGeom prst="straightConnector1">
            <a:avLst/>
          </a:prstGeom>
          <a:ln w="12700" cmpd="sng"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3" name="Image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0085" y="2817935"/>
            <a:ext cx="1340625" cy="915647"/>
          </a:xfrm>
          <a:prstGeom prst="rect">
            <a:avLst/>
          </a:prstGeom>
        </p:spPr>
      </p:pic>
      <p:cxnSp>
        <p:nvCxnSpPr>
          <p:cNvPr id="35" name="Connecteur droit avec flèche 34"/>
          <p:cNvCxnSpPr>
            <a:stCxn id="4" idx="3"/>
            <a:endCxn id="15" idx="1"/>
          </p:cNvCxnSpPr>
          <p:nvPr/>
        </p:nvCxnSpPr>
        <p:spPr>
          <a:xfrm flipV="1">
            <a:off x="3620191" y="797328"/>
            <a:ext cx="502026" cy="2"/>
          </a:xfrm>
          <a:prstGeom prst="straightConnector1">
            <a:avLst/>
          </a:prstGeom>
          <a:ln w="12700" cmpd="sng"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Connecteur droit avec flèche 35"/>
          <p:cNvCxnSpPr>
            <a:stCxn id="16" idx="3"/>
            <a:endCxn id="24" idx="1"/>
          </p:cNvCxnSpPr>
          <p:nvPr/>
        </p:nvCxnSpPr>
        <p:spPr>
          <a:xfrm flipV="1">
            <a:off x="3620190" y="2036545"/>
            <a:ext cx="497151" cy="1"/>
          </a:xfrm>
          <a:prstGeom prst="straightConnector1">
            <a:avLst/>
          </a:prstGeom>
          <a:ln w="12700" cmpd="sng"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Connecteur droit avec flèche 36"/>
          <p:cNvCxnSpPr>
            <a:stCxn id="29" idx="3"/>
            <a:endCxn id="33" idx="1"/>
          </p:cNvCxnSpPr>
          <p:nvPr/>
        </p:nvCxnSpPr>
        <p:spPr>
          <a:xfrm flipV="1">
            <a:off x="3620190" y="3275759"/>
            <a:ext cx="499895" cy="3"/>
          </a:xfrm>
          <a:prstGeom prst="straightConnector1">
            <a:avLst/>
          </a:prstGeom>
          <a:ln w="12700" cmpd="sng"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/>
              <p:cNvSpPr/>
              <p:nvPr/>
            </p:nvSpPr>
            <p:spPr>
              <a:xfrm>
                <a:off x="2398219" y="4057153"/>
                <a:ext cx="1221971" cy="781396"/>
              </a:xfrm>
              <a:prstGeom prst="rect">
                <a:avLst/>
              </a:prstGeom>
              <a:solidFill>
                <a:srgbClr val="BFD6E3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i="1" dirty="0" smtClean="0">
                          <a:solidFill>
                            <a:srgbClr val="3A3A3A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GB" dirty="0">
                  <a:solidFill>
                    <a:srgbClr val="3A3A3A"/>
                  </a:solidFill>
                </a:endParaRPr>
              </a:p>
            </p:txBody>
          </p:sp>
        </mc:Choice>
        <mc:Fallback xmlns="">
          <p:sp>
            <p:nvSpPr>
              <p:cNvPr id="45" name="Rectangle 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8219" y="4057153"/>
                <a:ext cx="1221971" cy="78139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6" name="Image 4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567" y="3990027"/>
            <a:ext cx="1340625" cy="915647"/>
          </a:xfrm>
          <a:prstGeom prst="rect">
            <a:avLst/>
          </a:prstGeom>
        </p:spPr>
      </p:pic>
      <p:cxnSp>
        <p:nvCxnSpPr>
          <p:cNvPr id="47" name="Connecteur droit avec flèche 46"/>
          <p:cNvCxnSpPr>
            <a:stCxn id="46" idx="3"/>
            <a:endCxn id="45" idx="1"/>
          </p:cNvCxnSpPr>
          <p:nvPr/>
        </p:nvCxnSpPr>
        <p:spPr>
          <a:xfrm>
            <a:off x="1896192" y="4447851"/>
            <a:ext cx="502027" cy="0"/>
          </a:xfrm>
          <a:prstGeom prst="straightConnector1">
            <a:avLst/>
          </a:prstGeom>
          <a:ln w="12700" cmpd="sng"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Connecteur droit avec flèche 47"/>
          <p:cNvCxnSpPr>
            <a:stCxn id="45" idx="3"/>
          </p:cNvCxnSpPr>
          <p:nvPr/>
        </p:nvCxnSpPr>
        <p:spPr>
          <a:xfrm>
            <a:off x="3620190" y="4447851"/>
            <a:ext cx="497150" cy="0"/>
          </a:xfrm>
          <a:prstGeom prst="straightConnector1">
            <a:avLst/>
          </a:prstGeom>
          <a:ln w="12700" cmpd="sng"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ZoneTexte 51"/>
          <p:cNvSpPr txBox="1"/>
          <p:nvPr/>
        </p:nvSpPr>
        <p:spPr>
          <a:xfrm>
            <a:off x="4117340" y="4120432"/>
            <a:ext cx="17061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/>
              <a:t>« A </a:t>
            </a:r>
            <a:r>
              <a:rPr lang="fr-BE" dirty="0" err="1"/>
              <a:t>grumpy</a:t>
            </a:r>
            <a:r>
              <a:rPr lang="fr-BE" dirty="0"/>
              <a:t> cat </a:t>
            </a:r>
            <a:r>
              <a:rPr lang="fr-BE" dirty="0" err="1"/>
              <a:t>held</a:t>
            </a:r>
            <a:r>
              <a:rPr lang="fr-BE" dirty="0"/>
              <a:t> in hands »</a:t>
            </a:r>
          </a:p>
          <a:p>
            <a:endParaRPr lang="en-GB" dirty="0"/>
          </a:p>
        </p:txBody>
      </p:sp>
      <p:sp>
        <p:nvSpPr>
          <p:cNvPr id="53" name="ZoneTexte 52"/>
          <p:cNvSpPr txBox="1"/>
          <p:nvPr/>
        </p:nvSpPr>
        <p:spPr>
          <a:xfrm>
            <a:off x="323175" y="5229243"/>
            <a:ext cx="17061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/>
              <a:t>« A </a:t>
            </a:r>
            <a:r>
              <a:rPr lang="fr-BE" dirty="0" err="1"/>
              <a:t>grumpy</a:t>
            </a:r>
            <a:r>
              <a:rPr lang="fr-BE" dirty="0"/>
              <a:t> cat </a:t>
            </a:r>
            <a:r>
              <a:rPr lang="fr-BE" dirty="0" err="1"/>
              <a:t>held</a:t>
            </a:r>
            <a:r>
              <a:rPr lang="fr-BE" dirty="0"/>
              <a:t> in hands »</a:t>
            </a:r>
          </a:p>
          <a:p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Rectangle 56"/>
              <p:cNvSpPr/>
              <p:nvPr/>
            </p:nvSpPr>
            <p:spPr>
              <a:xfrm>
                <a:off x="2398219" y="5162117"/>
                <a:ext cx="1221971" cy="781396"/>
              </a:xfrm>
              <a:prstGeom prst="rect">
                <a:avLst/>
              </a:prstGeom>
              <a:solidFill>
                <a:srgbClr val="BFD6E3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i="1" dirty="0" smtClean="0">
                          <a:solidFill>
                            <a:srgbClr val="3A3A3A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GB" dirty="0">
                  <a:solidFill>
                    <a:srgbClr val="3A3A3A"/>
                  </a:solidFill>
                </a:endParaRPr>
              </a:p>
            </p:txBody>
          </p:sp>
        </mc:Choice>
        <mc:Fallback xmlns="">
          <p:sp>
            <p:nvSpPr>
              <p:cNvPr id="57" name="Rectangle 5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8219" y="5162117"/>
                <a:ext cx="1221971" cy="78139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8" name="Image 57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7340" y="5094991"/>
            <a:ext cx="1340625" cy="915647"/>
          </a:xfrm>
          <a:prstGeom prst="rect">
            <a:avLst/>
          </a:prstGeom>
        </p:spPr>
      </p:pic>
      <p:cxnSp>
        <p:nvCxnSpPr>
          <p:cNvPr id="59" name="Connecteur droit avec flèche 58"/>
          <p:cNvCxnSpPr>
            <a:endCxn id="57" idx="1"/>
          </p:cNvCxnSpPr>
          <p:nvPr/>
        </p:nvCxnSpPr>
        <p:spPr>
          <a:xfrm>
            <a:off x="1917417" y="5552814"/>
            <a:ext cx="480802" cy="1"/>
          </a:xfrm>
          <a:prstGeom prst="straightConnector1">
            <a:avLst/>
          </a:prstGeom>
          <a:ln w="12700" cmpd="sng"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Connecteur droit avec flèche 59"/>
          <p:cNvCxnSpPr>
            <a:stCxn id="57" idx="3"/>
            <a:endCxn id="58" idx="1"/>
          </p:cNvCxnSpPr>
          <p:nvPr/>
        </p:nvCxnSpPr>
        <p:spPr>
          <a:xfrm>
            <a:off x="3620190" y="5552815"/>
            <a:ext cx="497150" cy="0"/>
          </a:xfrm>
          <a:prstGeom prst="straightConnector1">
            <a:avLst/>
          </a:prstGeom>
          <a:ln w="12700" cmpd="sng"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0206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Rectangle 248">
            <a:extLst>
              <a:ext uri="{FF2B5EF4-FFF2-40B4-BE49-F238E27FC236}">
                <a16:creationId xmlns:a16="http://schemas.microsoft.com/office/drawing/2014/main" id="{2B0F2EC3-E4CB-4FFA-944B-A6CEAE29A83A}"/>
              </a:ext>
            </a:extLst>
          </p:cNvPr>
          <p:cNvSpPr/>
          <p:nvPr/>
        </p:nvSpPr>
        <p:spPr>
          <a:xfrm>
            <a:off x="6750049" y="2749671"/>
            <a:ext cx="749299" cy="87002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48" name="Rectangle 247">
            <a:extLst>
              <a:ext uri="{FF2B5EF4-FFF2-40B4-BE49-F238E27FC236}">
                <a16:creationId xmlns:a16="http://schemas.microsoft.com/office/drawing/2014/main" id="{D59B6FB2-797D-4B3C-A34C-65C23F2774E4}"/>
              </a:ext>
            </a:extLst>
          </p:cNvPr>
          <p:cNvSpPr/>
          <p:nvPr/>
        </p:nvSpPr>
        <p:spPr>
          <a:xfrm>
            <a:off x="5102740" y="1142234"/>
            <a:ext cx="749299" cy="401396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47" name="Rectangle 246">
            <a:extLst>
              <a:ext uri="{FF2B5EF4-FFF2-40B4-BE49-F238E27FC236}">
                <a16:creationId xmlns:a16="http://schemas.microsoft.com/office/drawing/2014/main" id="{289499BA-5D33-49B9-B49F-3C0E0CCFEDBC}"/>
              </a:ext>
            </a:extLst>
          </p:cNvPr>
          <p:cNvSpPr/>
          <p:nvPr/>
        </p:nvSpPr>
        <p:spPr>
          <a:xfrm>
            <a:off x="3541513" y="1737429"/>
            <a:ext cx="749299" cy="28961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46" name="Rectangle 245">
            <a:extLst>
              <a:ext uri="{FF2B5EF4-FFF2-40B4-BE49-F238E27FC236}">
                <a16:creationId xmlns:a16="http://schemas.microsoft.com/office/drawing/2014/main" id="{E34F5B22-6935-4393-8C82-A2C9683CA33D}"/>
              </a:ext>
            </a:extLst>
          </p:cNvPr>
          <p:cNvSpPr/>
          <p:nvPr/>
        </p:nvSpPr>
        <p:spPr>
          <a:xfrm>
            <a:off x="1997589" y="2467610"/>
            <a:ext cx="654050" cy="151992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9A99AB83-42FB-491F-B813-FACAFBD25A7E}"/>
              </a:ext>
            </a:extLst>
          </p:cNvPr>
          <p:cNvSpPr>
            <a:spLocks noChangeAspect="1"/>
          </p:cNvSpPr>
          <p:nvPr/>
        </p:nvSpPr>
        <p:spPr>
          <a:xfrm>
            <a:off x="3634740" y="1851660"/>
            <a:ext cx="579120" cy="57912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D6BE77EB-52BA-4E2D-8EB8-F858173CB039}"/>
                  </a:ext>
                </a:extLst>
              </p:cNvPr>
              <p:cNvSpPr txBox="1"/>
              <p:nvPr/>
            </p:nvSpPr>
            <p:spPr>
              <a:xfrm>
                <a:off x="2198248" y="2750750"/>
                <a:ext cx="27610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D6BE77EB-52BA-4E2D-8EB8-F858173CB0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8248" y="2750750"/>
                <a:ext cx="276101" cy="276999"/>
              </a:xfrm>
              <a:prstGeom prst="rect">
                <a:avLst/>
              </a:prstGeom>
              <a:blipFill>
                <a:blip r:embed="rId2"/>
                <a:stretch>
                  <a:fillRect l="-13333" r="-6667" b="-15217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1955BBAB-9900-477A-B0E7-0F8EFEA481C9}"/>
                  </a:ext>
                </a:extLst>
              </p:cNvPr>
              <p:cNvSpPr txBox="1"/>
              <p:nvPr/>
            </p:nvSpPr>
            <p:spPr>
              <a:xfrm>
                <a:off x="2192926" y="3368097"/>
                <a:ext cx="27610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1955BBAB-9900-477A-B0E7-0F8EFEA481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2926" y="3368097"/>
                <a:ext cx="276101" cy="276999"/>
              </a:xfrm>
              <a:prstGeom prst="rect">
                <a:avLst/>
              </a:prstGeom>
              <a:blipFill>
                <a:blip r:embed="rId3"/>
                <a:stretch>
                  <a:fillRect l="-13333" r="-8889" b="-15556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A6739C5D-2AE0-4091-9EEB-65D5E22D2D5B}"/>
              </a:ext>
            </a:extLst>
          </p:cNvPr>
          <p:cNvCxnSpPr>
            <a:stCxn id="8" idx="3"/>
            <a:endCxn id="4" idx="2"/>
          </p:cNvCxnSpPr>
          <p:nvPr/>
        </p:nvCxnSpPr>
        <p:spPr>
          <a:xfrm flipV="1">
            <a:off x="2474349" y="2141220"/>
            <a:ext cx="1160391" cy="748030"/>
          </a:xfrm>
          <a:prstGeom prst="straightConnector1">
            <a:avLst/>
          </a:prstGeom>
          <a:ln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06B36041-7755-4820-8A02-B9BF09653C07}"/>
              </a:ext>
            </a:extLst>
          </p:cNvPr>
          <p:cNvCxnSpPr>
            <a:cxnSpLocks/>
            <a:stCxn id="8" idx="3"/>
            <a:endCxn id="139" idx="2"/>
          </p:cNvCxnSpPr>
          <p:nvPr/>
        </p:nvCxnSpPr>
        <p:spPr>
          <a:xfrm>
            <a:off x="2474349" y="2889250"/>
            <a:ext cx="1160391" cy="299916"/>
          </a:xfrm>
          <a:prstGeom prst="straightConnector1">
            <a:avLst/>
          </a:prstGeom>
          <a:ln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6B86FE16-EDF8-4019-B9D8-38D6186A18D0}"/>
              </a:ext>
            </a:extLst>
          </p:cNvPr>
          <p:cNvCxnSpPr>
            <a:cxnSpLocks/>
            <a:stCxn id="8" idx="3"/>
            <a:endCxn id="149" idx="1"/>
          </p:cNvCxnSpPr>
          <p:nvPr/>
        </p:nvCxnSpPr>
        <p:spPr>
          <a:xfrm>
            <a:off x="2474349" y="2889250"/>
            <a:ext cx="1165713" cy="1328050"/>
          </a:xfrm>
          <a:prstGeom prst="straightConnector1">
            <a:avLst/>
          </a:prstGeom>
          <a:ln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avec flèche 22">
            <a:extLst>
              <a:ext uri="{FF2B5EF4-FFF2-40B4-BE49-F238E27FC236}">
                <a16:creationId xmlns:a16="http://schemas.microsoft.com/office/drawing/2014/main" id="{66795D37-7B50-4518-AC7D-CCA62DAFEAF1}"/>
              </a:ext>
            </a:extLst>
          </p:cNvPr>
          <p:cNvCxnSpPr>
            <a:cxnSpLocks/>
            <a:stCxn id="9" idx="3"/>
            <a:endCxn id="4" idx="2"/>
          </p:cNvCxnSpPr>
          <p:nvPr/>
        </p:nvCxnSpPr>
        <p:spPr>
          <a:xfrm flipV="1">
            <a:off x="2469027" y="2141220"/>
            <a:ext cx="1165713" cy="1365377"/>
          </a:xfrm>
          <a:prstGeom prst="straightConnector1">
            <a:avLst/>
          </a:prstGeom>
          <a:ln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>
            <a:extLst>
              <a:ext uri="{FF2B5EF4-FFF2-40B4-BE49-F238E27FC236}">
                <a16:creationId xmlns:a16="http://schemas.microsoft.com/office/drawing/2014/main" id="{6389904E-4BE3-4977-B549-449811A16265}"/>
              </a:ext>
            </a:extLst>
          </p:cNvPr>
          <p:cNvCxnSpPr>
            <a:cxnSpLocks/>
            <a:stCxn id="9" idx="3"/>
            <a:endCxn id="142" idx="1"/>
          </p:cNvCxnSpPr>
          <p:nvPr/>
        </p:nvCxnSpPr>
        <p:spPr>
          <a:xfrm flipV="1">
            <a:off x="2469027" y="3166205"/>
            <a:ext cx="1171035" cy="340392"/>
          </a:xfrm>
          <a:prstGeom prst="straightConnector1">
            <a:avLst/>
          </a:prstGeom>
          <a:ln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avec flèche 28">
            <a:extLst>
              <a:ext uri="{FF2B5EF4-FFF2-40B4-BE49-F238E27FC236}">
                <a16:creationId xmlns:a16="http://schemas.microsoft.com/office/drawing/2014/main" id="{C98D9521-C6ED-40D2-AF60-09FCB5C0116E}"/>
              </a:ext>
            </a:extLst>
          </p:cNvPr>
          <p:cNvCxnSpPr>
            <a:cxnSpLocks/>
            <a:stCxn id="9" idx="3"/>
            <a:endCxn id="146" idx="2"/>
          </p:cNvCxnSpPr>
          <p:nvPr/>
        </p:nvCxnSpPr>
        <p:spPr>
          <a:xfrm>
            <a:off x="2469027" y="3506597"/>
            <a:ext cx="1165713" cy="733664"/>
          </a:xfrm>
          <a:prstGeom prst="straightConnector1">
            <a:avLst/>
          </a:prstGeom>
          <a:ln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Connecteur droit 135">
            <a:extLst>
              <a:ext uri="{FF2B5EF4-FFF2-40B4-BE49-F238E27FC236}">
                <a16:creationId xmlns:a16="http://schemas.microsoft.com/office/drawing/2014/main" id="{8E123F8D-6209-435C-BF2B-4ACCE841B0A2}"/>
              </a:ext>
            </a:extLst>
          </p:cNvPr>
          <p:cNvCxnSpPr>
            <a:stCxn id="4" idx="0"/>
            <a:endCxn id="4" idx="4"/>
          </p:cNvCxnSpPr>
          <p:nvPr/>
        </p:nvCxnSpPr>
        <p:spPr>
          <a:xfrm>
            <a:off x="3924300" y="1851660"/>
            <a:ext cx="0" cy="57912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ZoneTexte 136">
                <a:extLst>
                  <a:ext uri="{FF2B5EF4-FFF2-40B4-BE49-F238E27FC236}">
                    <a16:creationId xmlns:a16="http://schemas.microsoft.com/office/drawing/2014/main" id="{9A79A6F9-B7F6-4BA3-BC3F-01BCFBF0B583}"/>
                  </a:ext>
                </a:extLst>
              </p:cNvPr>
              <p:cNvSpPr txBox="1"/>
              <p:nvPr/>
            </p:nvSpPr>
            <p:spPr>
              <a:xfrm>
                <a:off x="3972484" y="2002720"/>
                <a:ext cx="193193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b="0" i="1" smtClean="0"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137" name="ZoneTexte 136">
                <a:extLst>
                  <a:ext uri="{FF2B5EF4-FFF2-40B4-BE49-F238E27FC236}">
                    <a16:creationId xmlns:a16="http://schemas.microsoft.com/office/drawing/2014/main" id="{9A79A6F9-B7F6-4BA3-BC3F-01BCFBF0B5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2484" y="2002720"/>
                <a:ext cx="193193" cy="276999"/>
              </a:xfrm>
              <a:prstGeom prst="rect">
                <a:avLst/>
              </a:prstGeom>
              <a:blipFill>
                <a:blip r:embed="rId4"/>
                <a:stretch>
                  <a:fillRect l="-19355" r="-16129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ZoneTexte 137">
                <a:extLst>
                  <a:ext uri="{FF2B5EF4-FFF2-40B4-BE49-F238E27FC236}">
                    <a16:creationId xmlns:a16="http://schemas.microsoft.com/office/drawing/2014/main" id="{4419434E-DE98-414D-98E0-4C7ED1F7CEF3}"/>
                  </a:ext>
                </a:extLst>
              </p:cNvPr>
              <p:cNvSpPr txBox="1"/>
              <p:nvPr/>
            </p:nvSpPr>
            <p:spPr>
              <a:xfrm>
                <a:off x="3640062" y="2004125"/>
                <a:ext cx="296813" cy="2282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BE" sz="1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BE" sz="1200" b="1" i="1" smtClean="0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fr-BE" sz="1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fr-BE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BE" sz="1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fr-BE" sz="1200" dirty="0"/>
              </a:p>
            </p:txBody>
          </p:sp>
        </mc:Choice>
        <mc:Fallback xmlns="">
          <p:sp>
            <p:nvSpPr>
              <p:cNvPr id="138" name="ZoneTexte 137">
                <a:extLst>
                  <a:ext uri="{FF2B5EF4-FFF2-40B4-BE49-F238E27FC236}">
                    <a16:creationId xmlns:a16="http://schemas.microsoft.com/office/drawing/2014/main" id="{4419434E-DE98-414D-98E0-4C7ED1F7CE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0062" y="2004125"/>
                <a:ext cx="296813" cy="228268"/>
              </a:xfrm>
              <a:prstGeom prst="rect">
                <a:avLst/>
              </a:prstGeom>
              <a:blipFill>
                <a:blip r:embed="rId5"/>
                <a:stretch>
                  <a:fillRect l="-12245" b="-16216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9" name="Ellipse 138">
            <a:extLst>
              <a:ext uri="{FF2B5EF4-FFF2-40B4-BE49-F238E27FC236}">
                <a16:creationId xmlns:a16="http://schemas.microsoft.com/office/drawing/2014/main" id="{4BE3C042-8C7D-4B7A-B7CF-12A53F81E280}"/>
              </a:ext>
            </a:extLst>
          </p:cNvPr>
          <p:cNvSpPr>
            <a:spLocks noChangeAspect="1"/>
          </p:cNvSpPr>
          <p:nvPr/>
        </p:nvSpPr>
        <p:spPr>
          <a:xfrm>
            <a:off x="3634740" y="2899606"/>
            <a:ext cx="579120" cy="57912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140" name="Connecteur droit 139">
            <a:extLst>
              <a:ext uri="{FF2B5EF4-FFF2-40B4-BE49-F238E27FC236}">
                <a16:creationId xmlns:a16="http://schemas.microsoft.com/office/drawing/2014/main" id="{04B41C11-7E88-4623-BCAD-E6BB38E44D65}"/>
              </a:ext>
            </a:extLst>
          </p:cNvPr>
          <p:cNvCxnSpPr>
            <a:stCxn id="139" idx="0"/>
            <a:endCxn id="139" idx="4"/>
          </p:cNvCxnSpPr>
          <p:nvPr/>
        </p:nvCxnSpPr>
        <p:spPr>
          <a:xfrm>
            <a:off x="3924300" y="2899606"/>
            <a:ext cx="0" cy="57912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ZoneTexte 140">
                <a:extLst>
                  <a:ext uri="{FF2B5EF4-FFF2-40B4-BE49-F238E27FC236}">
                    <a16:creationId xmlns:a16="http://schemas.microsoft.com/office/drawing/2014/main" id="{514ECC14-C27F-43D1-B7A9-F1D33FBB3BF8}"/>
                  </a:ext>
                </a:extLst>
              </p:cNvPr>
              <p:cNvSpPr txBox="1"/>
              <p:nvPr/>
            </p:nvSpPr>
            <p:spPr>
              <a:xfrm>
                <a:off x="3972484" y="3050666"/>
                <a:ext cx="193193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b="0" i="1" smtClean="0"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141" name="ZoneTexte 140">
                <a:extLst>
                  <a:ext uri="{FF2B5EF4-FFF2-40B4-BE49-F238E27FC236}">
                    <a16:creationId xmlns:a16="http://schemas.microsoft.com/office/drawing/2014/main" id="{514ECC14-C27F-43D1-B7A9-F1D33FBB3B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2484" y="3050666"/>
                <a:ext cx="193193" cy="276999"/>
              </a:xfrm>
              <a:prstGeom prst="rect">
                <a:avLst/>
              </a:prstGeom>
              <a:blipFill>
                <a:blip r:embed="rId6"/>
                <a:stretch>
                  <a:fillRect l="-19355" r="-16129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ZoneTexte 141">
                <a:extLst>
                  <a:ext uri="{FF2B5EF4-FFF2-40B4-BE49-F238E27FC236}">
                    <a16:creationId xmlns:a16="http://schemas.microsoft.com/office/drawing/2014/main" id="{55AA16A8-1261-4E1E-91D2-671F4EB75539}"/>
                  </a:ext>
                </a:extLst>
              </p:cNvPr>
              <p:cNvSpPr txBox="1"/>
              <p:nvPr/>
            </p:nvSpPr>
            <p:spPr>
              <a:xfrm>
                <a:off x="3640062" y="3052071"/>
                <a:ext cx="296813" cy="2282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BE" sz="1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BE" sz="1200" b="1" i="1" smtClean="0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fr-BE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fr-BE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BE" sz="1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fr-BE" sz="1200" dirty="0"/>
              </a:p>
            </p:txBody>
          </p:sp>
        </mc:Choice>
        <mc:Fallback xmlns="">
          <p:sp>
            <p:nvSpPr>
              <p:cNvPr id="142" name="ZoneTexte 141">
                <a:extLst>
                  <a:ext uri="{FF2B5EF4-FFF2-40B4-BE49-F238E27FC236}">
                    <a16:creationId xmlns:a16="http://schemas.microsoft.com/office/drawing/2014/main" id="{55AA16A8-1261-4E1E-91D2-671F4EB755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0062" y="3052071"/>
                <a:ext cx="296813" cy="228268"/>
              </a:xfrm>
              <a:prstGeom prst="rect">
                <a:avLst/>
              </a:prstGeom>
              <a:blipFill>
                <a:blip r:embed="rId7"/>
                <a:stretch>
                  <a:fillRect l="-12245" b="-18919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6" name="Ellipse 145">
            <a:extLst>
              <a:ext uri="{FF2B5EF4-FFF2-40B4-BE49-F238E27FC236}">
                <a16:creationId xmlns:a16="http://schemas.microsoft.com/office/drawing/2014/main" id="{96F38B98-E299-4F58-9645-CEA4FF9B0EE0}"/>
              </a:ext>
            </a:extLst>
          </p:cNvPr>
          <p:cNvSpPr>
            <a:spLocks noChangeAspect="1"/>
          </p:cNvSpPr>
          <p:nvPr/>
        </p:nvSpPr>
        <p:spPr>
          <a:xfrm>
            <a:off x="3634740" y="3950701"/>
            <a:ext cx="579120" cy="57912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147" name="Connecteur droit 146">
            <a:extLst>
              <a:ext uri="{FF2B5EF4-FFF2-40B4-BE49-F238E27FC236}">
                <a16:creationId xmlns:a16="http://schemas.microsoft.com/office/drawing/2014/main" id="{AF16721B-3217-4399-B09E-E8CD12C804A8}"/>
              </a:ext>
            </a:extLst>
          </p:cNvPr>
          <p:cNvCxnSpPr>
            <a:stCxn id="146" idx="0"/>
            <a:endCxn id="146" idx="4"/>
          </p:cNvCxnSpPr>
          <p:nvPr/>
        </p:nvCxnSpPr>
        <p:spPr>
          <a:xfrm>
            <a:off x="3924300" y="3950701"/>
            <a:ext cx="0" cy="57912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ZoneTexte 147">
                <a:extLst>
                  <a:ext uri="{FF2B5EF4-FFF2-40B4-BE49-F238E27FC236}">
                    <a16:creationId xmlns:a16="http://schemas.microsoft.com/office/drawing/2014/main" id="{0987CE0C-E36C-4E41-A8AF-06D8B2644C01}"/>
                  </a:ext>
                </a:extLst>
              </p:cNvPr>
              <p:cNvSpPr txBox="1"/>
              <p:nvPr/>
            </p:nvSpPr>
            <p:spPr>
              <a:xfrm>
                <a:off x="3972484" y="4101761"/>
                <a:ext cx="193193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b="0" i="1" smtClean="0"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148" name="ZoneTexte 147">
                <a:extLst>
                  <a:ext uri="{FF2B5EF4-FFF2-40B4-BE49-F238E27FC236}">
                    <a16:creationId xmlns:a16="http://schemas.microsoft.com/office/drawing/2014/main" id="{0987CE0C-E36C-4E41-A8AF-06D8B2644C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2484" y="4101761"/>
                <a:ext cx="193193" cy="276999"/>
              </a:xfrm>
              <a:prstGeom prst="rect">
                <a:avLst/>
              </a:prstGeom>
              <a:blipFill>
                <a:blip r:embed="rId8"/>
                <a:stretch>
                  <a:fillRect l="-19355" r="-16129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ZoneTexte 148">
                <a:extLst>
                  <a:ext uri="{FF2B5EF4-FFF2-40B4-BE49-F238E27FC236}">
                    <a16:creationId xmlns:a16="http://schemas.microsoft.com/office/drawing/2014/main" id="{1BC955F1-9AEC-4B7B-9E76-406E31407E1F}"/>
                  </a:ext>
                </a:extLst>
              </p:cNvPr>
              <p:cNvSpPr txBox="1"/>
              <p:nvPr/>
            </p:nvSpPr>
            <p:spPr>
              <a:xfrm>
                <a:off x="3640062" y="4103166"/>
                <a:ext cx="296813" cy="2282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BE" sz="1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BE" sz="1200" b="1" i="1" smtClean="0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fr-BE" sz="12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d>
                            <m:dPr>
                              <m:ctrlPr>
                                <a:rPr lang="fr-BE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BE" sz="1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fr-BE" sz="1200" dirty="0"/>
              </a:p>
            </p:txBody>
          </p:sp>
        </mc:Choice>
        <mc:Fallback xmlns="">
          <p:sp>
            <p:nvSpPr>
              <p:cNvPr id="149" name="ZoneTexte 148">
                <a:extLst>
                  <a:ext uri="{FF2B5EF4-FFF2-40B4-BE49-F238E27FC236}">
                    <a16:creationId xmlns:a16="http://schemas.microsoft.com/office/drawing/2014/main" id="{1BC955F1-9AEC-4B7B-9E76-406E31407E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0062" y="4103166"/>
                <a:ext cx="296813" cy="228268"/>
              </a:xfrm>
              <a:prstGeom prst="rect">
                <a:avLst/>
              </a:prstGeom>
              <a:blipFill>
                <a:blip r:embed="rId9"/>
                <a:stretch>
                  <a:fillRect l="-12245" b="-15789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8" name="Ellipse 157">
            <a:extLst>
              <a:ext uri="{FF2B5EF4-FFF2-40B4-BE49-F238E27FC236}">
                <a16:creationId xmlns:a16="http://schemas.microsoft.com/office/drawing/2014/main" id="{A3B942E0-3E35-486B-87E9-2CA4F72E21F4}"/>
              </a:ext>
            </a:extLst>
          </p:cNvPr>
          <p:cNvSpPr>
            <a:spLocks noChangeAspect="1"/>
          </p:cNvSpPr>
          <p:nvPr/>
        </p:nvSpPr>
        <p:spPr>
          <a:xfrm>
            <a:off x="5190490" y="1309370"/>
            <a:ext cx="579120" cy="57912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159" name="Connecteur droit 158">
            <a:extLst>
              <a:ext uri="{FF2B5EF4-FFF2-40B4-BE49-F238E27FC236}">
                <a16:creationId xmlns:a16="http://schemas.microsoft.com/office/drawing/2014/main" id="{9E90190E-80D7-4F66-8D4C-3A7EEAB89BE5}"/>
              </a:ext>
            </a:extLst>
          </p:cNvPr>
          <p:cNvCxnSpPr>
            <a:stCxn id="158" idx="0"/>
            <a:endCxn id="158" idx="4"/>
          </p:cNvCxnSpPr>
          <p:nvPr/>
        </p:nvCxnSpPr>
        <p:spPr>
          <a:xfrm>
            <a:off x="5480050" y="1309370"/>
            <a:ext cx="0" cy="57912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0" name="ZoneTexte 159">
                <a:extLst>
                  <a:ext uri="{FF2B5EF4-FFF2-40B4-BE49-F238E27FC236}">
                    <a16:creationId xmlns:a16="http://schemas.microsoft.com/office/drawing/2014/main" id="{86E16B44-BED5-4255-96C9-A21CBA6A6B35}"/>
                  </a:ext>
                </a:extLst>
              </p:cNvPr>
              <p:cNvSpPr txBox="1"/>
              <p:nvPr/>
            </p:nvSpPr>
            <p:spPr>
              <a:xfrm>
                <a:off x="5528234" y="1460430"/>
                <a:ext cx="193193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b="0" i="1" smtClean="0"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160" name="ZoneTexte 159">
                <a:extLst>
                  <a:ext uri="{FF2B5EF4-FFF2-40B4-BE49-F238E27FC236}">
                    <a16:creationId xmlns:a16="http://schemas.microsoft.com/office/drawing/2014/main" id="{86E16B44-BED5-4255-96C9-A21CBA6A6B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8234" y="1460430"/>
                <a:ext cx="193193" cy="276999"/>
              </a:xfrm>
              <a:prstGeom prst="rect">
                <a:avLst/>
              </a:prstGeom>
              <a:blipFill>
                <a:blip r:embed="rId10"/>
                <a:stretch>
                  <a:fillRect l="-18750" r="-12500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1" name="ZoneTexte 160">
                <a:extLst>
                  <a:ext uri="{FF2B5EF4-FFF2-40B4-BE49-F238E27FC236}">
                    <a16:creationId xmlns:a16="http://schemas.microsoft.com/office/drawing/2014/main" id="{09A3F21B-DBD8-4593-855A-388AE11FBBB9}"/>
                  </a:ext>
                </a:extLst>
              </p:cNvPr>
              <p:cNvSpPr txBox="1"/>
              <p:nvPr/>
            </p:nvSpPr>
            <p:spPr>
              <a:xfrm>
                <a:off x="5195812" y="1461835"/>
                <a:ext cx="296812" cy="2282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BE" sz="1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BE" sz="1200" b="1" i="1" smtClean="0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fr-BE" sz="1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fr-BE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BE" sz="1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fr-BE" sz="1200" dirty="0"/>
              </a:p>
            </p:txBody>
          </p:sp>
        </mc:Choice>
        <mc:Fallback xmlns="">
          <p:sp>
            <p:nvSpPr>
              <p:cNvPr id="161" name="ZoneTexte 160">
                <a:extLst>
                  <a:ext uri="{FF2B5EF4-FFF2-40B4-BE49-F238E27FC236}">
                    <a16:creationId xmlns:a16="http://schemas.microsoft.com/office/drawing/2014/main" id="{09A3F21B-DBD8-4593-855A-388AE11FBB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5812" y="1461835"/>
                <a:ext cx="296812" cy="228268"/>
              </a:xfrm>
              <a:prstGeom prst="rect">
                <a:avLst/>
              </a:prstGeom>
              <a:blipFill>
                <a:blip r:embed="rId11"/>
                <a:stretch>
                  <a:fillRect l="-12245" b="-16216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2" name="Ellipse 161">
            <a:extLst>
              <a:ext uri="{FF2B5EF4-FFF2-40B4-BE49-F238E27FC236}">
                <a16:creationId xmlns:a16="http://schemas.microsoft.com/office/drawing/2014/main" id="{B2746104-0A2F-4255-B0AC-34658C61A92F}"/>
              </a:ext>
            </a:extLst>
          </p:cNvPr>
          <p:cNvSpPr>
            <a:spLocks noChangeAspect="1"/>
          </p:cNvSpPr>
          <p:nvPr/>
        </p:nvSpPr>
        <p:spPr>
          <a:xfrm>
            <a:off x="5190490" y="2357316"/>
            <a:ext cx="579120" cy="57912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163" name="Connecteur droit 162">
            <a:extLst>
              <a:ext uri="{FF2B5EF4-FFF2-40B4-BE49-F238E27FC236}">
                <a16:creationId xmlns:a16="http://schemas.microsoft.com/office/drawing/2014/main" id="{BABC036D-8552-470B-A2D3-5FA0992179B9}"/>
              </a:ext>
            </a:extLst>
          </p:cNvPr>
          <p:cNvCxnSpPr>
            <a:stCxn id="162" idx="0"/>
            <a:endCxn id="162" idx="4"/>
          </p:cNvCxnSpPr>
          <p:nvPr/>
        </p:nvCxnSpPr>
        <p:spPr>
          <a:xfrm>
            <a:off x="5480050" y="2357316"/>
            <a:ext cx="0" cy="57912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4" name="ZoneTexte 163">
                <a:extLst>
                  <a:ext uri="{FF2B5EF4-FFF2-40B4-BE49-F238E27FC236}">
                    <a16:creationId xmlns:a16="http://schemas.microsoft.com/office/drawing/2014/main" id="{4098DE9A-3027-4ECB-B147-DAC9965701E7}"/>
                  </a:ext>
                </a:extLst>
              </p:cNvPr>
              <p:cNvSpPr txBox="1"/>
              <p:nvPr/>
            </p:nvSpPr>
            <p:spPr>
              <a:xfrm>
                <a:off x="5528234" y="2508376"/>
                <a:ext cx="193193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b="0" i="1" smtClean="0"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164" name="ZoneTexte 163">
                <a:extLst>
                  <a:ext uri="{FF2B5EF4-FFF2-40B4-BE49-F238E27FC236}">
                    <a16:creationId xmlns:a16="http://schemas.microsoft.com/office/drawing/2014/main" id="{4098DE9A-3027-4ECB-B147-DAC9965701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8234" y="2508376"/>
                <a:ext cx="193193" cy="276999"/>
              </a:xfrm>
              <a:prstGeom prst="rect">
                <a:avLst/>
              </a:prstGeom>
              <a:blipFill>
                <a:blip r:embed="rId12"/>
                <a:stretch>
                  <a:fillRect l="-18750" r="-12500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5" name="ZoneTexte 164">
                <a:extLst>
                  <a:ext uri="{FF2B5EF4-FFF2-40B4-BE49-F238E27FC236}">
                    <a16:creationId xmlns:a16="http://schemas.microsoft.com/office/drawing/2014/main" id="{0075F4A6-5EDB-4247-8FD3-D7FEE4410B27}"/>
                  </a:ext>
                </a:extLst>
              </p:cNvPr>
              <p:cNvSpPr txBox="1"/>
              <p:nvPr/>
            </p:nvSpPr>
            <p:spPr>
              <a:xfrm>
                <a:off x="5195812" y="2509781"/>
                <a:ext cx="296812" cy="22846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BE" sz="1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BE" sz="1200" b="1" i="1" smtClean="0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fr-BE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fr-BE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BE" sz="1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fr-BE" sz="1200" dirty="0"/>
              </a:p>
            </p:txBody>
          </p:sp>
        </mc:Choice>
        <mc:Fallback xmlns="">
          <p:sp>
            <p:nvSpPr>
              <p:cNvPr id="165" name="ZoneTexte 164">
                <a:extLst>
                  <a:ext uri="{FF2B5EF4-FFF2-40B4-BE49-F238E27FC236}">
                    <a16:creationId xmlns:a16="http://schemas.microsoft.com/office/drawing/2014/main" id="{0075F4A6-5EDB-4247-8FD3-D7FEE4410B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5812" y="2509781"/>
                <a:ext cx="296812" cy="228460"/>
              </a:xfrm>
              <a:prstGeom prst="rect">
                <a:avLst/>
              </a:prstGeom>
              <a:blipFill>
                <a:blip r:embed="rId13"/>
                <a:stretch>
                  <a:fillRect l="-12245" b="-18919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6" name="Ellipse 165">
            <a:extLst>
              <a:ext uri="{FF2B5EF4-FFF2-40B4-BE49-F238E27FC236}">
                <a16:creationId xmlns:a16="http://schemas.microsoft.com/office/drawing/2014/main" id="{95D64438-8EAF-4FB3-A0EA-54AFDB6A3E7C}"/>
              </a:ext>
            </a:extLst>
          </p:cNvPr>
          <p:cNvSpPr>
            <a:spLocks noChangeAspect="1"/>
          </p:cNvSpPr>
          <p:nvPr/>
        </p:nvSpPr>
        <p:spPr>
          <a:xfrm>
            <a:off x="5190490" y="3408411"/>
            <a:ext cx="579120" cy="57912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167" name="Connecteur droit 166">
            <a:extLst>
              <a:ext uri="{FF2B5EF4-FFF2-40B4-BE49-F238E27FC236}">
                <a16:creationId xmlns:a16="http://schemas.microsoft.com/office/drawing/2014/main" id="{320075AE-22BC-42A7-906C-2D8715B99184}"/>
              </a:ext>
            </a:extLst>
          </p:cNvPr>
          <p:cNvCxnSpPr>
            <a:stCxn id="166" idx="0"/>
            <a:endCxn id="166" idx="4"/>
          </p:cNvCxnSpPr>
          <p:nvPr/>
        </p:nvCxnSpPr>
        <p:spPr>
          <a:xfrm>
            <a:off x="5480050" y="3408411"/>
            <a:ext cx="0" cy="57912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8" name="ZoneTexte 167">
                <a:extLst>
                  <a:ext uri="{FF2B5EF4-FFF2-40B4-BE49-F238E27FC236}">
                    <a16:creationId xmlns:a16="http://schemas.microsoft.com/office/drawing/2014/main" id="{5E607D41-9E72-436C-BF0C-9B61271BA73C}"/>
                  </a:ext>
                </a:extLst>
              </p:cNvPr>
              <p:cNvSpPr txBox="1"/>
              <p:nvPr/>
            </p:nvSpPr>
            <p:spPr>
              <a:xfrm>
                <a:off x="5528234" y="3559471"/>
                <a:ext cx="193193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b="0" i="1" smtClean="0"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168" name="ZoneTexte 167">
                <a:extLst>
                  <a:ext uri="{FF2B5EF4-FFF2-40B4-BE49-F238E27FC236}">
                    <a16:creationId xmlns:a16="http://schemas.microsoft.com/office/drawing/2014/main" id="{5E607D41-9E72-436C-BF0C-9B61271BA7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8234" y="3559471"/>
                <a:ext cx="193193" cy="276999"/>
              </a:xfrm>
              <a:prstGeom prst="rect">
                <a:avLst/>
              </a:prstGeom>
              <a:blipFill>
                <a:blip r:embed="rId14"/>
                <a:stretch>
                  <a:fillRect l="-18750" r="-12500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9" name="ZoneTexte 168">
                <a:extLst>
                  <a:ext uri="{FF2B5EF4-FFF2-40B4-BE49-F238E27FC236}">
                    <a16:creationId xmlns:a16="http://schemas.microsoft.com/office/drawing/2014/main" id="{CE399E1A-6284-4354-B246-BBB0D8AD2E49}"/>
                  </a:ext>
                </a:extLst>
              </p:cNvPr>
              <p:cNvSpPr txBox="1"/>
              <p:nvPr/>
            </p:nvSpPr>
            <p:spPr>
              <a:xfrm>
                <a:off x="5195812" y="3560876"/>
                <a:ext cx="296812" cy="2293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BE" sz="1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BE" sz="1200" b="1" i="1" smtClean="0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fr-BE" sz="12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d>
                            <m:dPr>
                              <m:ctrlPr>
                                <a:rPr lang="fr-BE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BE" sz="1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fr-BE" sz="1200" dirty="0"/>
              </a:p>
            </p:txBody>
          </p:sp>
        </mc:Choice>
        <mc:Fallback xmlns="">
          <p:sp>
            <p:nvSpPr>
              <p:cNvPr id="169" name="ZoneTexte 168">
                <a:extLst>
                  <a:ext uri="{FF2B5EF4-FFF2-40B4-BE49-F238E27FC236}">
                    <a16:creationId xmlns:a16="http://schemas.microsoft.com/office/drawing/2014/main" id="{CE399E1A-6284-4354-B246-BBB0D8AD2E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5812" y="3560876"/>
                <a:ext cx="296812" cy="229358"/>
              </a:xfrm>
              <a:prstGeom prst="rect">
                <a:avLst/>
              </a:prstGeom>
              <a:blipFill>
                <a:blip r:embed="rId15"/>
                <a:stretch>
                  <a:fillRect l="-12245" b="-15789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0" name="Ellipse 169">
            <a:extLst>
              <a:ext uri="{FF2B5EF4-FFF2-40B4-BE49-F238E27FC236}">
                <a16:creationId xmlns:a16="http://schemas.microsoft.com/office/drawing/2014/main" id="{35210017-4F26-45D7-9554-8887A88B803C}"/>
              </a:ext>
            </a:extLst>
          </p:cNvPr>
          <p:cNvSpPr>
            <a:spLocks noChangeAspect="1"/>
          </p:cNvSpPr>
          <p:nvPr/>
        </p:nvSpPr>
        <p:spPr>
          <a:xfrm>
            <a:off x="5190490" y="4459506"/>
            <a:ext cx="579120" cy="57912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171" name="Connecteur droit 170">
            <a:extLst>
              <a:ext uri="{FF2B5EF4-FFF2-40B4-BE49-F238E27FC236}">
                <a16:creationId xmlns:a16="http://schemas.microsoft.com/office/drawing/2014/main" id="{87D07E3B-CD93-42CD-8061-7E80B3925817}"/>
              </a:ext>
            </a:extLst>
          </p:cNvPr>
          <p:cNvCxnSpPr>
            <a:stCxn id="170" idx="0"/>
            <a:endCxn id="170" idx="4"/>
          </p:cNvCxnSpPr>
          <p:nvPr/>
        </p:nvCxnSpPr>
        <p:spPr>
          <a:xfrm>
            <a:off x="5480050" y="4459506"/>
            <a:ext cx="0" cy="57912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2" name="ZoneTexte 171">
                <a:extLst>
                  <a:ext uri="{FF2B5EF4-FFF2-40B4-BE49-F238E27FC236}">
                    <a16:creationId xmlns:a16="http://schemas.microsoft.com/office/drawing/2014/main" id="{BF95509E-E4D8-4A06-8C89-B823425353EA}"/>
                  </a:ext>
                </a:extLst>
              </p:cNvPr>
              <p:cNvSpPr txBox="1"/>
              <p:nvPr/>
            </p:nvSpPr>
            <p:spPr>
              <a:xfrm>
                <a:off x="5528234" y="4610566"/>
                <a:ext cx="193193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b="0" i="1" smtClean="0"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172" name="ZoneTexte 171">
                <a:extLst>
                  <a:ext uri="{FF2B5EF4-FFF2-40B4-BE49-F238E27FC236}">
                    <a16:creationId xmlns:a16="http://schemas.microsoft.com/office/drawing/2014/main" id="{BF95509E-E4D8-4A06-8C89-B823425353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8234" y="4610566"/>
                <a:ext cx="193193" cy="276999"/>
              </a:xfrm>
              <a:prstGeom prst="rect">
                <a:avLst/>
              </a:prstGeom>
              <a:blipFill>
                <a:blip r:embed="rId16"/>
                <a:stretch>
                  <a:fillRect l="-18750" r="-12500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3" name="ZoneTexte 172">
                <a:extLst>
                  <a:ext uri="{FF2B5EF4-FFF2-40B4-BE49-F238E27FC236}">
                    <a16:creationId xmlns:a16="http://schemas.microsoft.com/office/drawing/2014/main" id="{019EE492-E425-40A2-8050-7059EEEBE74A}"/>
                  </a:ext>
                </a:extLst>
              </p:cNvPr>
              <p:cNvSpPr txBox="1"/>
              <p:nvPr/>
            </p:nvSpPr>
            <p:spPr>
              <a:xfrm>
                <a:off x="5195812" y="4621773"/>
                <a:ext cx="296812" cy="2293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BE" sz="1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BE" sz="1200" b="1" i="1" smtClean="0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fr-BE" sz="12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d>
                            <m:dPr>
                              <m:ctrlPr>
                                <a:rPr lang="fr-BE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BE" sz="1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fr-BE" sz="1200" dirty="0"/>
              </a:p>
            </p:txBody>
          </p:sp>
        </mc:Choice>
        <mc:Fallback xmlns="">
          <p:sp>
            <p:nvSpPr>
              <p:cNvPr id="173" name="ZoneTexte 172">
                <a:extLst>
                  <a:ext uri="{FF2B5EF4-FFF2-40B4-BE49-F238E27FC236}">
                    <a16:creationId xmlns:a16="http://schemas.microsoft.com/office/drawing/2014/main" id="{019EE492-E425-40A2-8050-7059EEEBE7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5812" y="4621773"/>
                <a:ext cx="296812" cy="229358"/>
              </a:xfrm>
              <a:prstGeom prst="rect">
                <a:avLst/>
              </a:prstGeom>
              <a:blipFill>
                <a:blip r:embed="rId17"/>
                <a:stretch>
                  <a:fillRect l="-12245" b="-13158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4" name="Connecteur droit avec flèche 173">
            <a:extLst>
              <a:ext uri="{FF2B5EF4-FFF2-40B4-BE49-F238E27FC236}">
                <a16:creationId xmlns:a16="http://schemas.microsoft.com/office/drawing/2014/main" id="{A2C75D02-8CFD-4812-932E-484AB782A2A0}"/>
              </a:ext>
            </a:extLst>
          </p:cNvPr>
          <p:cNvCxnSpPr>
            <a:cxnSpLocks/>
            <a:stCxn id="4" idx="6"/>
            <a:endCxn id="158" idx="2"/>
          </p:cNvCxnSpPr>
          <p:nvPr/>
        </p:nvCxnSpPr>
        <p:spPr>
          <a:xfrm flipV="1">
            <a:off x="4213860" y="1598930"/>
            <a:ext cx="976630" cy="542290"/>
          </a:xfrm>
          <a:prstGeom prst="straightConnector1">
            <a:avLst/>
          </a:prstGeom>
          <a:ln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Connecteur droit avec flèche 176">
            <a:extLst>
              <a:ext uri="{FF2B5EF4-FFF2-40B4-BE49-F238E27FC236}">
                <a16:creationId xmlns:a16="http://schemas.microsoft.com/office/drawing/2014/main" id="{807BF0E1-DC1E-49A5-8C44-E47D75026584}"/>
              </a:ext>
            </a:extLst>
          </p:cNvPr>
          <p:cNvCxnSpPr>
            <a:cxnSpLocks/>
            <a:stCxn id="4" idx="6"/>
            <a:endCxn id="162" idx="2"/>
          </p:cNvCxnSpPr>
          <p:nvPr/>
        </p:nvCxnSpPr>
        <p:spPr>
          <a:xfrm>
            <a:off x="4213860" y="2141220"/>
            <a:ext cx="976630" cy="505656"/>
          </a:xfrm>
          <a:prstGeom prst="straightConnector1">
            <a:avLst/>
          </a:prstGeom>
          <a:ln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Connecteur droit avec flèche 181">
            <a:extLst>
              <a:ext uri="{FF2B5EF4-FFF2-40B4-BE49-F238E27FC236}">
                <a16:creationId xmlns:a16="http://schemas.microsoft.com/office/drawing/2014/main" id="{847077A9-0220-4A24-83B0-C13174F50E30}"/>
              </a:ext>
            </a:extLst>
          </p:cNvPr>
          <p:cNvCxnSpPr>
            <a:cxnSpLocks/>
            <a:stCxn id="4" idx="6"/>
            <a:endCxn id="166" idx="2"/>
          </p:cNvCxnSpPr>
          <p:nvPr/>
        </p:nvCxnSpPr>
        <p:spPr>
          <a:xfrm>
            <a:off x="4213860" y="2141220"/>
            <a:ext cx="976630" cy="1556751"/>
          </a:xfrm>
          <a:prstGeom prst="straightConnector1">
            <a:avLst/>
          </a:prstGeom>
          <a:ln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Connecteur droit avec flèche 184">
            <a:extLst>
              <a:ext uri="{FF2B5EF4-FFF2-40B4-BE49-F238E27FC236}">
                <a16:creationId xmlns:a16="http://schemas.microsoft.com/office/drawing/2014/main" id="{1922B509-F3B0-4A6A-B532-D7412260CC90}"/>
              </a:ext>
            </a:extLst>
          </p:cNvPr>
          <p:cNvCxnSpPr>
            <a:cxnSpLocks/>
            <a:stCxn id="139" idx="6"/>
            <a:endCxn id="170" idx="2"/>
          </p:cNvCxnSpPr>
          <p:nvPr/>
        </p:nvCxnSpPr>
        <p:spPr>
          <a:xfrm>
            <a:off x="4213860" y="3189166"/>
            <a:ext cx="976630" cy="1559900"/>
          </a:xfrm>
          <a:prstGeom prst="straightConnector1">
            <a:avLst/>
          </a:prstGeom>
          <a:ln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Connecteur droit avec flèche 191">
            <a:extLst>
              <a:ext uri="{FF2B5EF4-FFF2-40B4-BE49-F238E27FC236}">
                <a16:creationId xmlns:a16="http://schemas.microsoft.com/office/drawing/2014/main" id="{C403C98F-B153-4828-BA40-C957F9BFD974}"/>
              </a:ext>
            </a:extLst>
          </p:cNvPr>
          <p:cNvCxnSpPr>
            <a:cxnSpLocks/>
            <a:stCxn id="4" idx="6"/>
            <a:endCxn id="170" idx="2"/>
          </p:cNvCxnSpPr>
          <p:nvPr/>
        </p:nvCxnSpPr>
        <p:spPr>
          <a:xfrm>
            <a:off x="4213860" y="2141220"/>
            <a:ext cx="976630" cy="2607846"/>
          </a:xfrm>
          <a:prstGeom prst="straightConnector1">
            <a:avLst/>
          </a:prstGeom>
          <a:ln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Connecteur droit avec flèche 199">
            <a:extLst>
              <a:ext uri="{FF2B5EF4-FFF2-40B4-BE49-F238E27FC236}">
                <a16:creationId xmlns:a16="http://schemas.microsoft.com/office/drawing/2014/main" id="{3C37359F-B10D-4C55-9352-A471F887EF8C}"/>
              </a:ext>
            </a:extLst>
          </p:cNvPr>
          <p:cNvCxnSpPr>
            <a:cxnSpLocks/>
            <a:stCxn id="139" idx="6"/>
            <a:endCxn id="158" idx="2"/>
          </p:cNvCxnSpPr>
          <p:nvPr/>
        </p:nvCxnSpPr>
        <p:spPr>
          <a:xfrm flipV="1">
            <a:off x="4213860" y="1598930"/>
            <a:ext cx="976630" cy="1590236"/>
          </a:xfrm>
          <a:prstGeom prst="straightConnector1">
            <a:avLst/>
          </a:prstGeom>
          <a:ln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Connecteur droit avec flèche 202">
            <a:extLst>
              <a:ext uri="{FF2B5EF4-FFF2-40B4-BE49-F238E27FC236}">
                <a16:creationId xmlns:a16="http://schemas.microsoft.com/office/drawing/2014/main" id="{7C251D56-797D-40F7-A381-20CFECA517C7}"/>
              </a:ext>
            </a:extLst>
          </p:cNvPr>
          <p:cNvCxnSpPr>
            <a:cxnSpLocks/>
            <a:stCxn id="139" idx="6"/>
            <a:endCxn id="162" idx="2"/>
          </p:cNvCxnSpPr>
          <p:nvPr/>
        </p:nvCxnSpPr>
        <p:spPr>
          <a:xfrm flipV="1">
            <a:off x="4213860" y="2646876"/>
            <a:ext cx="976630" cy="542290"/>
          </a:xfrm>
          <a:prstGeom prst="straightConnector1">
            <a:avLst/>
          </a:prstGeom>
          <a:ln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Connecteur droit avec flèche 205">
            <a:extLst>
              <a:ext uri="{FF2B5EF4-FFF2-40B4-BE49-F238E27FC236}">
                <a16:creationId xmlns:a16="http://schemas.microsoft.com/office/drawing/2014/main" id="{500E12E3-549A-4654-B55E-F78AEE1DABF9}"/>
              </a:ext>
            </a:extLst>
          </p:cNvPr>
          <p:cNvCxnSpPr>
            <a:cxnSpLocks/>
            <a:stCxn id="139" idx="6"/>
            <a:endCxn id="166" idx="2"/>
          </p:cNvCxnSpPr>
          <p:nvPr/>
        </p:nvCxnSpPr>
        <p:spPr>
          <a:xfrm>
            <a:off x="4213860" y="3189166"/>
            <a:ext cx="976630" cy="508805"/>
          </a:xfrm>
          <a:prstGeom prst="straightConnector1">
            <a:avLst/>
          </a:prstGeom>
          <a:ln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Connecteur droit avec flèche 208">
            <a:extLst>
              <a:ext uri="{FF2B5EF4-FFF2-40B4-BE49-F238E27FC236}">
                <a16:creationId xmlns:a16="http://schemas.microsoft.com/office/drawing/2014/main" id="{6197667D-FD9A-4441-BF49-C937F3B9E28B}"/>
              </a:ext>
            </a:extLst>
          </p:cNvPr>
          <p:cNvCxnSpPr>
            <a:cxnSpLocks/>
            <a:stCxn id="146" idx="6"/>
            <a:endCxn id="158" idx="2"/>
          </p:cNvCxnSpPr>
          <p:nvPr/>
        </p:nvCxnSpPr>
        <p:spPr>
          <a:xfrm flipV="1">
            <a:off x="4213860" y="1598930"/>
            <a:ext cx="976630" cy="2641331"/>
          </a:xfrm>
          <a:prstGeom prst="straightConnector1">
            <a:avLst/>
          </a:prstGeom>
          <a:ln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Connecteur droit avec flèche 211">
            <a:extLst>
              <a:ext uri="{FF2B5EF4-FFF2-40B4-BE49-F238E27FC236}">
                <a16:creationId xmlns:a16="http://schemas.microsoft.com/office/drawing/2014/main" id="{F35AA6D1-9733-4D53-89EB-612FC318B859}"/>
              </a:ext>
            </a:extLst>
          </p:cNvPr>
          <p:cNvCxnSpPr>
            <a:cxnSpLocks/>
            <a:stCxn id="146" idx="6"/>
            <a:endCxn id="162" idx="2"/>
          </p:cNvCxnSpPr>
          <p:nvPr/>
        </p:nvCxnSpPr>
        <p:spPr>
          <a:xfrm flipV="1">
            <a:off x="4213860" y="2646876"/>
            <a:ext cx="976630" cy="1593385"/>
          </a:xfrm>
          <a:prstGeom prst="straightConnector1">
            <a:avLst/>
          </a:prstGeom>
          <a:ln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Connecteur droit avec flèche 214">
            <a:extLst>
              <a:ext uri="{FF2B5EF4-FFF2-40B4-BE49-F238E27FC236}">
                <a16:creationId xmlns:a16="http://schemas.microsoft.com/office/drawing/2014/main" id="{5EE86833-269B-42A4-AFCE-6F3C900792D0}"/>
              </a:ext>
            </a:extLst>
          </p:cNvPr>
          <p:cNvCxnSpPr>
            <a:cxnSpLocks/>
            <a:stCxn id="146" idx="6"/>
            <a:endCxn id="166" idx="2"/>
          </p:cNvCxnSpPr>
          <p:nvPr/>
        </p:nvCxnSpPr>
        <p:spPr>
          <a:xfrm flipV="1">
            <a:off x="4213860" y="3697971"/>
            <a:ext cx="976630" cy="542290"/>
          </a:xfrm>
          <a:prstGeom prst="straightConnector1">
            <a:avLst/>
          </a:prstGeom>
          <a:ln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Connecteur droit avec flèche 217">
            <a:extLst>
              <a:ext uri="{FF2B5EF4-FFF2-40B4-BE49-F238E27FC236}">
                <a16:creationId xmlns:a16="http://schemas.microsoft.com/office/drawing/2014/main" id="{7878184C-5407-4ED7-B133-159BDD71ED84}"/>
              </a:ext>
            </a:extLst>
          </p:cNvPr>
          <p:cNvCxnSpPr>
            <a:cxnSpLocks/>
            <a:stCxn id="146" idx="6"/>
            <a:endCxn id="170" idx="2"/>
          </p:cNvCxnSpPr>
          <p:nvPr/>
        </p:nvCxnSpPr>
        <p:spPr>
          <a:xfrm>
            <a:off x="4213860" y="4240261"/>
            <a:ext cx="976630" cy="508805"/>
          </a:xfrm>
          <a:prstGeom prst="straightConnector1">
            <a:avLst/>
          </a:prstGeom>
          <a:ln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4" name="Ellipse 223">
            <a:extLst>
              <a:ext uri="{FF2B5EF4-FFF2-40B4-BE49-F238E27FC236}">
                <a16:creationId xmlns:a16="http://schemas.microsoft.com/office/drawing/2014/main" id="{4244B28D-8CF9-4E6E-99F3-AB96054FA09A}"/>
              </a:ext>
            </a:extLst>
          </p:cNvPr>
          <p:cNvSpPr>
            <a:spLocks noChangeAspect="1"/>
          </p:cNvSpPr>
          <p:nvPr/>
        </p:nvSpPr>
        <p:spPr>
          <a:xfrm>
            <a:off x="6835140" y="2895124"/>
            <a:ext cx="579120" cy="57912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225" name="Connecteur droit 224">
            <a:extLst>
              <a:ext uri="{FF2B5EF4-FFF2-40B4-BE49-F238E27FC236}">
                <a16:creationId xmlns:a16="http://schemas.microsoft.com/office/drawing/2014/main" id="{A44DB0C8-E870-46D7-8F8A-CCCA8CD5FDCF}"/>
              </a:ext>
            </a:extLst>
          </p:cNvPr>
          <p:cNvCxnSpPr>
            <a:stCxn id="224" idx="0"/>
            <a:endCxn id="224" idx="4"/>
          </p:cNvCxnSpPr>
          <p:nvPr/>
        </p:nvCxnSpPr>
        <p:spPr>
          <a:xfrm>
            <a:off x="7124700" y="2895124"/>
            <a:ext cx="0" cy="57912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6" name="ZoneTexte 225">
                <a:extLst>
                  <a:ext uri="{FF2B5EF4-FFF2-40B4-BE49-F238E27FC236}">
                    <a16:creationId xmlns:a16="http://schemas.microsoft.com/office/drawing/2014/main" id="{30B46065-C435-4342-83CF-1918ACF2D1C8}"/>
                  </a:ext>
                </a:extLst>
              </p:cNvPr>
              <p:cNvSpPr txBox="1"/>
              <p:nvPr/>
            </p:nvSpPr>
            <p:spPr>
              <a:xfrm>
                <a:off x="7172884" y="3046184"/>
                <a:ext cx="193193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fr-BE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226" name="ZoneTexte 225">
                <a:extLst>
                  <a:ext uri="{FF2B5EF4-FFF2-40B4-BE49-F238E27FC236}">
                    <a16:creationId xmlns:a16="http://schemas.microsoft.com/office/drawing/2014/main" id="{30B46065-C435-4342-83CF-1918ACF2D1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2884" y="3046184"/>
                <a:ext cx="193193" cy="276999"/>
              </a:xfrm>
              <a:prstGeom prst="rect">
                <a:avLst/>
              </a:prstGeom>
              <a:blipFill>
                <a:blip r:embed="rId18"/>
                <a:stretch>
                  <a:fillRect l="-48387" t="-4444" r="-51613" b="-11111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7" name="ZoneTexte 226">
                <a:extLst>
                  <a:ext uri="{FF2B5EF4-FFF2-40B4-BE49-F238E27FC236}">
                    <a16:creationId xmlns:a16="http://schemas.microsoft.com/office/drawing/2014/main" id="{D4A81A31-6F20-4885-BC57-D936C1D02101}"/>
                  </a:ext>
                </a:extLst>
              </p:cNvPr>
              <p:cNvSpPr txBox="1"/>
              <p:nvPr/>
            </p:nvSpPr>
            <p:spPr>
              <a:xfrm>
                <a:off x="6840462" y="3047589"/>
                <a:ext cx="296812" cy="22807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BE" sz="1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BE" sz="1200" b="1" i="1" smtClean="0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fr-BE" sz="1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fr-BE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BE" sz="12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fr-BE" sz="1200" dirty="0"/>
              </a:p>
            </p:txBody>
          </p:sp>
        </mc:Choice>
        <mc:Fallback xmlns="">
          <p:sp>
            <p:nvSpPr>
              <p:cNvPr id="227" name="ZoneTexte 226">
                <a:extLst>
                  <a:ext uri="{FF2B5EF4-FFF2-40B4-BE49-F238E27FC236}">
                    <a16:creationId xmlns:a16="http://schemas.microsoft.com/office/drawing/2014/main" id="{D4A81A31-6F20-4885-BC57-D936C1D021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0462" y="3047589"/>
                <a:ext cx="296812" cy="228076"/>
              </a:xfrm>
              <a:prstGeom prst="rect">
                <a:avLst/>
              </a:prstGeom>
              <a:blipFill>
                <a:blip r:embed="rId19"/>
                <a:stretch>
                  <a:fillRect l="-12245" b="-16216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9" name="Connecteur droit avec flèche 228">
            <a:extLst>
              <a:ext uri="{FF2B5EF4-FFF2-40B4-BE49-F238E27FC236}">
                <a16:creationId xmlns:a16="http://schemas.microsoft.com/office/drawing/2014/main" id="{3FAA3DB0-1F91-46FD-B78F-A331A6A07155}"/>
              </a:ext>
            </a:extLst>
          </p:cNvPr>
          <p:cNvCxnSpPr>
            <a:cxnSpLocks/>
            <a:stCxn id="158" idx="6"/>
            <a:endCxn id="224" idx="2"/>
          </p:cNvCxnSpPr>
          <p:nvPr/>
        </p:nvCxnSpPr>
        <p:spPr>
          <a:xfrm>
            <a:off x="5769610" y="1598930"/>
            <a:ext cx="1065530" cy="1585754"/>
          </a:xfrm>
          <a:prstGeom prst="straightConnector1">
            <a:avLst/>
          </a:prstGeom>
          <a:ln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Connecteur droit avec flèche 231">
            <a:extLst>
              <a:ext uri="{FF2B5EF4-FFF2-40B4-BE49-F238E27FC236}">
                <a16:creationId xmlns:a16="http://schemas.microsoft.com/office/drawing/2014/main" id="{E94E48D7-065C-4780-8393-02D4795A61C4}"/>
              </a:ext>
            </a:extLst>
          </p:cNvPr>
          <p:cNvCxnSpPr>
            <a:cxnSpLocks/>
            <a:stCxn id="162" idx="6"/>
            <a:endCxn id="224" idx="2"/>
          </p:cNvCxnSpPr>
          <p:nvPr/>
        </p:nvCxnSpPr>
        <p:spPr>
          <a:xfrm>
            <a:off x="5769610" y="2646876"/>
            <a:ext cx="1065530" cy="537808"/>
          </a:xfrm>
          <a:prstGeom prst="straightConnector1">
            <a:avLst/>
          </a:prstGeom>
          <a:ln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Connecteur droit avec flèche 234">
            <a:extLst>
              <a:ext uri="{FF2B5EF4-FFF2-40B4-BE49-F238E27FC236}">
                <a16:creationId xmlns:a16="http://schemas.microsoft.com/office/drawing/2014/main" id="{AB7E563B-3B97-4855-A58E-AAF8F88060CB}"/>
              </a:ext>
            </a:extLst>
          </p:cNvPr>
          <p:cNvCxnSpPr>
            <a:cxnSpLocks/>
            <a:stCxn id="166" idx="6"/>
            <a:endCxn id="224" idx="2"/>
          </p:cNvCxnSpPr>
          <p:nvPr/>
        </p:nvCxnSpPr>
        <p:spPr>
          <a:xfrm flipV="1">
            <a:off x="5769610" y="3184684"/>
            <a:ext cx="1065530" cy="513287"/>
          </a:xfrm>
          <a:prstGeom prst="straightConnector1">
            <a:avLst/>
          </a:prstGeom>
          <a:ln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Connecteur droit avec flèche 237">
            <a:extLst>
              <a:ext uri="{FF2B5EF4-FFF2-40B4-BE49-F238E27FC236}">
                <a16:creationId xmlns:a16="http://schemas.microsoft.com/office/drawing/2014/main" id="{7746A30A-08AF-4BBB-B761-30D3A6E44123}"/>
              </a:ext>
            </a:extLst>
          </p:cNvPr>
          <p:cNvCxnSpPr>
            <a:cxnSpLocks/>
            <a:stCxn id="170" idx="6"/>
            <a:endCxn id="227" idx="1"/>
          </p:cNvCxnSpPr>
          <p:nvPr/>
        </p:nvCxnSpPr>
        <p:spPr>
          <a:xfrm flipV="1">
            <a:off x="5769610" y="3161627"/>
            <a:ext cx="1070852" cy="1587439"/>
          </a:xfrm>
          <a:prstGeom prst="straightConnector1">
            <a:avLst/>
          </a:prstGeom>
          <a:ln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1" name="Connecteur droit avec flèche 240">
            <a:extLst>
              <a:ext uri="{FF2B5EF4-FFF2-40B4-BE49-F238E27FC236}">
                <a16:creationId xmlns:a16="http://schemas.microsoft.com/office/drawing/2014/main" id="{D58CE84E-88B2-4F55-841F-F93E36A5A36C}"/>
              </a:ext>
            </a:extLst>
          </p:cNvPr>
          <p:cNvCxnSpPr>
            <a:cxnSpLocks/>
            <a:stCxn id="224" idx="6"/>
          </p:cNvCxnSpPr>
          <p:nvPr/>
        </p:nvCxnSpPr>
        <p:spPr>
          <a:xfrm>
            <a:off x="7414260" y="3184684"/>
            <a:ext cx="374497" cy="0"/>
          </a:xfrm>
          <a:prstGeom prst="straightConnector1">
            <a:avLst/>
          </a:prstGeom>
          <a:ln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5" name="ZoneTexte 244">
                <a:extLst>
                  <a:ext uri="{FF2B5EF4-FFF2-40B4-BE49-F238E27FC236}">
                    <a16:creationId xmlns:a16="http://schemas.microsoft.com/office/drawing/2014/main" id="{2C81C700-01AA-4E72-B4A4-EF16AED29BAF}"/>
                  </a:ext>
                </a:extLst>
              </p:cNvPr>
              <p:cNvSpPr txBox="1"/>
              <p:nvPr/>
            </p:nvSpPr>
            <p:spPr>
              <a:xfrm>
                <a:off x="2231273" y="3948155"/>
                <a:ext cx="18594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b="1" i="1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fr-BE" b="1" dirty="0"/>
              </a:p>
            </p:txBody>
          </p:sp>
        </mc:Choice>
        <mc:Fallback xmlns="">
          <p:sp>
            <p:nvSpPr>
              <p:cNvPr id="245" name="ZoneTexte 244">
                <a:extLst>
                  <a:ext uri="{FF2B5EF4-FFF2-40B4-BE49-F238E27FC236}">
                    <a16:creationId xmlns:a16="http://schemas.microsoft.com/office/drawing/2014/main" id="{2C81C700-01AA-4E72-B4A4-EF16AED29B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1273" y="3948155"/>
                <a:ext cx="185948" cy="276999"/>
              </a:xfrm>
              <a:prstGeom prst="rect">
                <a:avLst/>
              </a:prstGeom>
              <a:blipFill>
                <a:blip r:embed="rId20"/>
                <a:stretch>
                  <a:fillRect l="-19355" r="-16129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1" name="ZoneTexte 250">
                <a:extLst>
                  <a:ext uri="{FF2B5EF4-FFF2-40B4-BE49-F238E27FC236}">
                    <a16:creationId xmlns:a16="http://schemas.microsoft.com/office/drawing/2014/main" id="{F0E7C063-375F-485F-89F3-FD867910CEB9}"/>
                  </a:ext>
                </a:extLst>
              </p:cNvPr>
              <p:cNvSpPr txBox="1"/>
              <p:nvPr/>
            </p:nvSpPr>
            <p:spPr>
              <a:xfrm>
                <a:off x="3288655" y="4678405"/>
                <a:ext cx="1217577" cy="3178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BE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d>
                        <m:dPr>
                          <m:ctrlPr>
                            <a:rPr lang="fr-BE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BE" b="0" i="1">
                              <a:latin typeface="Cambria Math" panose="02040503050406030204" pitchFamily="18" charset="0"/>
                            </a:rPr>
                            <m:t>⋅;</m:t>
                          </m:r>
                          <m:sSup>
                            <m:sSupPr>
                              <m:ctrlPr>
                                <a:rPr lang="fr-BE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BE" b="1" i="1"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fr-BE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BE" b="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p>
                        </m:e>
                      </m:d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251" name="ZoneTexte 250">
                <a:extLst>
                  <a:ext uri="{FF2B5EF4-FFF2-40B4-BE49-F238E27FC236}">
                    <a16:creationId xmlns:a16="http://schemas.microsoft.com/office/drawing/2014/main" id="{F0E7C063-375F-485F-89F3-FD867910CE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8655" y="4678405"/>
                <a:ext cx="1217577" cy="317844"/>
              </a:xfrm>
              <a:prstGeom prst="rect">
                <a:avLst/>
              </a:prstGeom>
              <a:blipFill>
                <a:blip r:embed="rId21"/>
                <a:stretch>
                  <a:fillRect l="-3500" t="-1887" b="-7547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2" name="ZoneTexte 251">
                <a:extLst>
                  <a:ext uri="{FF2B5EF4-FFF2-40B4-BE49-F238E27FC236}">
                    <a16:creationId xmlns:a16="http://schemas.microsoft.com/office/drawing/2014/main" id="{7F168E12-B805-4CFF-B1B3-66B2DB4E3EB5}"/>
                  </a:ext>
                </a:extLst>
              </p:cNvPr>
              <p:cNvSpPr txBox="1"/>
              <p:nvPr/>
            </p:nvSpPr>
            <p:spPr>
              <a:xfrm>
                <a:off x="4883835" y="5199093"/>
                <a:ext cx="1217577" cy="3178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BE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  <m:d>
                        <m:dPr>
                          <m:ctrlPr>
                            <a:rPr lang="fr-BE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BE" b="0" i="1">
                              <a:latin typeface="Cambria Math" panose="02040503050406030204" pitchFamily="18" charset="0"/>
                            </a:rPr>
                            <m:t>⋅;</m:t>
                          </m:r>
                          <m:sSup>
                            <m:sSupPr>
                              <m:ctrlPr>
                                <a:rPr lang="fr-BE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BE" b="1" i="1"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fr-BE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BE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p>
                        </m:e>
                      </m:d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252" name="ZoneTexte 251">
                <a:extLst>
                  <a:ext uri="{FF2B5EF4-FFF2-40B4-BE49-F238E27FC236}">
                    <a16:creationId xmlns:a16="http://schemas.microsoft.com/office/drawing/2014/main" id="{7F168E12-B805-4CFF-B1B3-66B2DB4E3E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3835" y="5199093"/>
                <a:ext cx="1217577" cy="317844"/>
              </a:xfrm>
              <a:prstGeom prst="rect">
                <a:avLst/>
              </a:prstGeom>
              <a:blipFill>
                <a:blip r:embed="rId22"/>
                <a:stretch>
                  <a:fillRect l="-3500" t="-1923" b="-7692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3" name="ZoneTexte 252">
                <a:extLst>
                  <a:ext uri="{FF2B5EF4-FFF2-40B4-BE49-F238E27FC236}">
                    <a16:creationId xmlns:a16="http://schemas.microsoft.com/office/drawing/2014/main" id="{AFCD60D6-5A0C-413C-AD9C-A5FA0621E7B5}"/>
                  </a:ext>
                </a:extLst>
              </p:cNvPr>
              <p:cNvSpPr txBox="1"/>
              <p:nvPr/>
            </p:nvSpPr>
            <p:spPr>
              <a:xfrm>
                <a:off x="6528485" y="3673316"/>
                <a:ext cx="1217577" cy="3178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BE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p>
                      <m:d>
                        <m:dPr>
                          <m:ctrlPr>
                            <a:rPr lang="fr-BE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BE" b="0" i="1">
                              <a:latin typeface="Cambria Math" panose="02040503050406030204" pitchFamily="18" charset="0"/>
                            </a:rPr>
                            <m:t>⋅;</m:t>
                          </m:r>
                          <m:sSup>
                            <m:sSupPr>
                              <m:ctrlPr>
                                <a:rPr lang="fr-BE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BE" b="1" i="1"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fr-BE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BE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d>
                            </m:sup>
                          </m:sSup>
                        </m:e>
                      </m:d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253" name="ZoneTexte 252">
                <a:extLst>
                  <a:ext uri="{FF2B5EF4-FFF2-40B4-BE49-F238E27FC236}">
                    <a16:creationId xmlns:a16="http://schemas.microsoft.com/office/drawing/2014/main" id="{AFCD60D6-5A0C-413C-AD9C-A5FA0621E7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8485" y="3673316"/>
                <a:ext cx="1217577" cy="317844"/>
              </a:xfrm>
              <a:prstGeom prst="rect">
                <a:avLst/>
              </a:prstGeom>
              <a:blipFill>
                <a:blip r:embed="rId23"/>
                <a:stretch>
                  <a:fillRect l="-3500" t="-1923" b="-7692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4" name="ZoneTexte 253">
                <a:extLst>
                  <a:ext uri="{FF2B5EF4-FFF2-40B4-BE49-F238E27FC236}">
                    <a16:creationId xmlns:a16="http://schemas.microsoft.com/office/drawing/2014/main" id="{5038EA75-1DC6-4300-9BAB-83C0C1DC7E8E}"/>
                  </a:ext>
                </a:extLst>
              </p:cNvPr>
              <p:cNvSpPr txBox="1"/>
              <p:nvPr/>
            </p:nvSpPr>
            <p:spPr>
              <a:xfrm>
                <a:off x="7836940" y="3020793"/>
                <a:ext cx="19075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254" name="ZoneTexte 253">
                <a:extLst>
                  <a:ext uri="{FF2B5EF4-FFF2-40B4-BE49-F238E27FC236}">
                    <a16:creationId xmlns:a16="http://schemas.microsoft.com/office/drawing/2014/main" id="{5038EA75-1DC6-4300-9BAB-83C0C1DC7E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6940" y="3020793"/>
                <a:ext cx="190757" cy="276999"/>
              </a:xfrm>
              <a:prstGeom prst="rect">
                <a:avLst/>
              </a:prstGeom>
              <a:blipFill>
                <a:blip r:embed="rId24"/>
                <a:stretch>
                  <a:fillRect l="-29032" r="-29032" b="-26667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596715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1"/>
          <p:cNvGrpSpPr/>
          <p:nvPr/>
        </p:nvGrpSpPr>
        <p:grpSpPr>
          <a:xfrm rot="16200000">
            <a:off x="2828460" y="-469085"/>
            <a:ext cx="5554955" cy="7988341"/>
            <a:chOff x="1124351" y="237497"/>
            <a:chExt cx="5554955" cy="7988341"/>
          </a:xfrm>
        </p:grpSpPr>
        <p:sp>
          <p:nvSpPr>
            <p:cNvPr id="5" name="ZoneTexte 4"/>
            <p:cNvSpPr txBox="1"/>
            <p:nvPr/>
          </p:nvSpPr>
          <p:spPr>
            <a:xfrm>
              <a:off x="3107396" y="237497"/>
              <a:ext cx="10999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BE" dirty="0" err="1" smtClean="0"/>
                <a:t>Specimen</a:t>
              </a:r>
              <a:endParaRPr lang="en-GB" dirty="0"/>
            </a:p>
          </p:txBody>
        </p:sp>
        <p:sp>
          <p:nvSpPr>
            <p:cNvPr id="9" name="ZoneTexte 8"/>
            <p:cNvSpPr txBox="1"/>
            <p:nvPr/>
          </p:nvSpPr>
          <p:spPr>
            <a:xfrm>
              <a:off x="4033577" y="834782"/>
              <a:ext cx="6925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BE" dirty="0" smtClean="0"/>
                <a:t>Large</a:t>
              </a:r>
              <a:endParaRPr lang="en-GB" dirty="0"/>
            </a:p>
          </p:txBody>
        </p:sp>
        <p:sp>
          <p:nvSpPr>
            <p:cNvPr id="10" name="ZoneTexte 9"/>
            <p:cNvSpPr txBox="1"/>
            <p:nvPr/>
          </p:nvSpPr>
          <p:spPr>
            <a:xfrm>
              <a:off x="2682280" y="834782"/>
              <a:ext cx="6912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BE" dirty="0" smtClean="0"/>
                <a:t>Small</a:t>
              </a:r>
              <a:endParaRPr lang="en-GB" dirty="0"/>
            </a:p>
          </p:txBody>
        </p:sp>
        <p:cxnSp>
          <p:nvCxnSpPr>
            <p:cNvPr id="13" name="Connecteur droit avec flèche 12"/>
            <p:cNvCxnSpPr/>
            <p:nvPr/>
          </p:nvCxnSpPr>
          <p:spPr>
            <a:xfrm flipH="1">
              <a:off x="3157892" y="650917"/>
              <a:ext cx="117323" cy="24685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Connecteur droit avec flèche 14"/>
            <p:cNvCxnSpPr/>
            <p:nvPr/>
          </p:nvCxnSpPr>
          <p:spPr>
            <a:xfrm>
              <a:off x="4015047" y="649670"/>
              <a:ext cx="91440" cy="24810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1" name="Rectangle 20"/>
            <p:cNvSpPr/>
            <p:nvPr/>
          </p:nvSpPr>
          <p:spPr>
            <a:xfrm>
              <a:off x="4015046" y="2179512"/>
              <a:ext cx="670735" cy="35092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 smtClean="0"/>
                <a:t>Cut</a:t>
              </a:r>
              <a:endParaRPr lang="en-GB" dirty="0"/>
            </a:p>
          </p:txBody>
        </p:sp>
        <p:sp>
          <p:nvSpPr>
            <p:cNvPr id="22" name="ZoneTexte 21"/>
            <p:cNvSpPr txBox="1"/>
            <p:nvPr/>
          </p:nvSpPr>
          <p:spPr>
            <a:xfrm>
              <a:off x="2644288" y="1062190"/>
              <a:ext cx="76719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BE" sz="1400" dirty="0" smtClean="0"/>
                <a:t>(</a:t>
              </a:r>
              <a:r>
                <a:rPr lang="fr-BE" sz="1400" dirty="0" err="1"/>
                <a:t>b</a:t>
              </a:r>
              <a:r>
                <a:rPr lang="fr-BE" sz="1400" dirty="0" err="1" smtClean="0"/>
                <a:t>iopsy</a:t>
              </a:r>
              <a:r>
                <a:rPr lang="fr-BE" sz="1400" dirty="0" smtClean="0"/>
                <a:t>)</a:t>
              </a:r>
              <a:endParaRPr lang="en-GB" sz="1400" dirty="0"/>
            </a:p>
          </p:txBody>
        </p:sp>
        <p:sp>
          <p:nvSpPr>
            <p:cNvPr id="23" name="ZoneTexte 22"/>
            <p:cNvSpPr txBox="1"/>
            <p:nvPr/>
          </p:nvSpPr>
          <p:spPr>
            <a:xfrm>
              <a:off x="4015047" y="1062190"/>
              <a:ext cx="7110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BE" sz="1400" dirty="0" smtClean="0"/>
                <a:t>(</a:t>
              </a:r>
              <a:r>
                <a:rPr lang="fr-BE" sz="1400" dirty="0" err="1" smtClean="0"/>
                <a:t>organ</a:t>
              </a:r>
              <a:r>
                <a:rPr lang="fr-BE" sz="1400" dirty="0" smtClean="0"/>
                <a:t>)</a:t>
              </a:r>
              <a:endParaRPr lang="en-GB" sz="1400" dirty="0"/>
            </a:p>
          </p:txBody>
        </p:sp>
        <p:cxnSp>
          <p:nvCxnSpPr>
            <p:cNvPr id="27" name="Connecteur droit avec flèche 26"/>
            <p:cNvCxnSpPr>
              <a:stCxn id="23" idx="2"/>
            </p:cNvCxnSpPr>
            <p:nvPr/>
          </p:nvCxnSpPr>
          <p:spPr>
            <a:xfrm flipH="1">
              <a:off x="4363312" y="1369967"/>
              <a:ext cx="7281" cy="82028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Connecteur droit avec flèche 28"/>
            <p:cNvCxnSpPr>
              <a:stCxn id="22" idx="2"/>
            </p:cNvCxnSpPr>
            <p:nvPr/>
          </p:nvCxnSpPr>
          <p:spPr>
            <a:xfrm>
              <a:off x="3027887" y="1369967"/>
              <a:ext cx="14362" cy="166694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" name="Rectangle 3"/>
            <p:cNvSpPr/>
            <p:nvPr/>
          </p:nvSpPr>
          <p:spPr>
            <a:xfrm>
              <a:off x="2727880" y="1571931"/>
              <a:ext cx="1953491" cy="35092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 smtClean="0">
                  <a:solidFill>
                    <a:schemeClr val="bg1"/>
                  </a:solidFill>
                </a:rPr>
                <a:t>Fixation</a:t>
              </a:r>
              <a:endParaRPr lang="en-GB" dirty="0">
                <a:solidFill>
                  <a:schemeClr val="bg1"/>
                </a:solidFill>
              </a:endParaRPr>
            </a:p>
          </p:txBody>
        </p:sp>
        <p:cxnSp>
          <p:nvCxnSpPr>
            <p:cNvPr id="34" name="Connecteur droit avec flèche 33"/>
            <p:cNvCxnSpPr/>
            <p:nvPr/>
          </p:nvCxnSpPr>
          <p:spPr>
            <a:xfrm flipH="1">
              <a:off x="4359246" y="2523491"/>
              <a:ext cx="4066" cy="48499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Connecteur droit avec flèche 45"/>
            <p:cNvCxnSpPr>
              <a:stCxn id="6" idx="2"/>
            </p:cNvCxnSpPr>
            <p:nvPr/>
          </p:nvCxnSpPr>
          <p:spPr>
            <a:xfrm flipH="1">
              <a:off x="3709029" y="3369246"/>
              <a:ext cx="2" cy="38889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" name="Rectangle 5"/>
            <p:cNvSpPr/>
            <p:nvPr/>
          </p:nvSpPr>
          <p:spPr>
            <a:xfrm>
              <a:off x="2732285" y="3018326"/>
              <a:ext cx="1953491" cy="35092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 err="1" smtClean="0">
                  <a:solidFill>
                    <a:schemeClr val="bg1"/>
                  </a:solidFill>
                </a:rPr>
                <a:t>Dehydratation</a:t>
              </a:r>
              <a:endParaRPr lang="en-GB" dirty="0">
                <a:solidFill>
                  <a:schemeClr val="bg1"/>
                </a:solidFill>
              </a:endParaRP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2732285" y="4665990"/>
              <a:ext cx="1953491" cy="639247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 err="1" smtClean="0">
                  <a:solidFill>
                    <a:schemeClr val="bg1"/>
                  </a:solidFill>
                </a:rPr>
                <a:t>Microtomy</a:t>
              </a:r>
              <a:r>
                <a:rPr lang="fr-BE" dirty="0" smtClean="0">
                  <a:solidFill>
                    <a:schemeClr val="bg1"/>
                  </a:solidFill>
                </a:rPr>
                <a:t> and application</a:t>
              </a:r>
              <a:endParaRPr lang="en-GB" dirty="0">
                <a:solidFill>
                  <a:schemeClr val="bg1"/>
                </a:solidFill>
              </a:endParaRPr>
            </a:p>
          </p:txBody>
        </p:sp>
        <p:sp>
          <p:nvSpPr>
            <p:cNvPr id="66" name="Rectangle 65"/>
            <p:cNvSpPr/>
            <p:nvPr/>
          </p:nvSpPr>
          <p:spPr>
            <a:xfrm>
              <a:off x="2732285" y="6657115"/>
              <a:ext cx="1953491" cy="35092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 smtClean="0">
                  <a:solidFill>
                    <a:schemeClr val="bg1"/>
                  </a:solidFill>
                </a:rPr>
                <a:t>Scanning</a:t>
              </a:r>
              <a:endParaRPr lang="en-GB" dirty="0">
                <a:solidFill>
                  <a:schemeClr val="bg1"/>
                </a:solidFill>
              </a:endParaRPr>
            </a:p>
          </p:txBody>
        </p:sp>
        <p:sp>
          <p:nvSpPr>
            <p:cNvPr id="67" name="Rectangle 66"/>
            <p:cNvSpPr/>
            <p:nvPr/>
          </p:nvSpPr>
          <p:spPr>
            <a:xfrm>
              <a:off x="2732288" y="5830700"/>
              <a:ext cx="1953491" cy="35092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 err="1" smtClean="0">
                  <a:solidFill>
                    <a:schemeClr val="bg1"/>
                  </a:solidFill>
                </a:rPr>
                <a:t>Staining</a:t>
              </a:r>
              <a:endParaRPr lang="en-GB" dirty="0">
                <a:solidFill>
                  <a:schemeClr val="bg1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2732287" y="3841506"/>
              <a:ext cx="1953491" cy="35092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 err="1" smtClean="0">
                  <a:solidFill>
                    <a:schemeClr val="bg1"/>
                  </a:solidFill>
                </a:rPr>
                <a:t>Embedding</a:t>
              </a:r>
              <a:endParaRPr lang="en-GB" dirty="0">
                <a:solidFill>
                  <a:schemeClr val="bg1"/>
                </a:solidFill>
              </a:endParaRPr>
            </a:p>
          </p:txBody>
        </p:sp>
        <p:sp>
          <p:nvSpPr>
            <p:cNvPr id="85" name="ZoneTexte 84"/>
            <p:cNvSpPr txBox="1"/>
            <p:nvPr/>
          </p:nvSpPr>
          <p:spPr>
            <a:xfrm>
              <a:off x="3704625" y="3365270"/>
              <a:ext cx="14672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BE" sz="1200" dirty="0" err="1" smtClean="0"/>
                <a:t>Dehydrated</a:t>
              </a:r>
              <a:r>
                <a:rPr lang="fr-BE" sz="1200" dirty="0" smtClean="0"/>
                <a:t> </a:t>
              </a:r>
              <a:r>
                <a:rPr lang="fr-BE" sz="1200" dirty="0" err="1" smtClean="0"/>
                <a:t>sample</a:t>
              </a:r>
              <a:r>
                <a:rPr lang="fr-BE" sz="1200" dirty="0" smtClean="0"/>
                <a:t> </a:t>
              </a:r>
            </a:p>
            <a:p>
              <a:r>
                <a:rPr lang="fr-BE" sz="1200" dirty="0" smtClean="0"/>
                <a:t>in cassette</a:t>
              </a:r>
              <a:endParaRPr lang="en-GB" sz="1200" dirty="0"/>
            </a:p>
          </p:txBody>
        </p:sp>
        <p:sp>
          <p:nvSpPr>
            <p:cNvPr id="86" name="ZoneTexte 85"/>
            <p:cNvSpPr txBox="1"/>
            <p:nvPr/>
          </p:nvSpPr>
          <p:spPr>
            <a:xfrm>
              <a:off x="2421469" y="4184125"/>
              <a:ext cx="137185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BE" sz="1200" dirty="0" smtClean="0"/>
                <a:t>Tissue </a:t>
              </a:r>
              <a:r>
                <a:rPr lang="fr-BE" sz="1200" dirty="0" err="1" smtClean="0"/>
                <a:t>embedded</a:t>
              </a:r>
              <a:r>
                <a:rPr lang="fr-BE" sz="1200" dirty="0" smtClean="0"/>
                <a:t> in a </a:t>
              </a:r>
              <a:r>
                <a:rPr lang="fr-BE" sz="1200" dirty="0" err="1" smtClean="0"/>
                <a:t>paraffin</a:t>
              </a:r>
              <a:r>
                <a:rPr lang="fr-BE" sz="1200" dirty="0" smtClean="0"/>
                <a:t> block</a:t>
              </a:r>
              <a:endParaRPr lang="en-GB" sz="1200" dirty="0"/>
            </a:p>
          </p:txBody>
        </p:sp>
        <p:sp>
          <p:nvSpPr>
            <p:cNvPr id="87" name="ZoneTexte 86"/>
            <p:cNvSpPr txBox="1"/>
            <p:nvPr/>
          </p:nvSpPr>
          <p:spPr>
            <a:xfrm>
              <a:off x="3704625" y="5337136"/>
              <a:ext cx="161234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BE" sz="1200" dirty="0" smtClean="0"/>
                <a:t>Glass slide </a:t>
              </a:r>
              <a:r>
                <a:rPr lang="fr-BE" sz="1200" dirty="0" err="1" smtClean="0"/>
                <a:t>with</a:t>
              </a:r>
              <a:r>
                <a:rPr lang="fr-BE" sz="1200" dirty="0" smtClean="0"/>
                <a:t> </a:t>
              </a:r>
              <a:r>
                <a:rPr lang="fr-BE" sz="1200" dirty="0" err="1" smtClean="0"/>
                <a:t>unstained</a:t>
              </a:r>
              <a:r>
                <a:rPr lang="fr-BE" sz="1200" dirty="0" smtClean="0"/>
                <a:t> tissue</a:t>
              </a:r>
              <a:endParaRPr lang="en-GB" sz="1200" dirty="0"/>
            </a:p>
          </p:txBody>
        </p:sp>
        <p:sp>
          <p:nvSpPr>
            <p:cNvPr id="88" name="ZoneTexte 87"/>
            <p:cNvSpPr txBox="1"/>
            <p:nvPr/>
          </p:nvSpPr>
          <p:spPr>
            <a:xfrm>
              <a:off x="3704625" y="6176084"/>
              <a:ext cx="18270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BE" sz="1200" dirty="0" smtClean="0"/>
                <a:t>Glass slide </a:t>
              </a:r>
              <a:r>
                <a:rPr lang="fr-BE" sz="1200" dirty="0" err="1" smtClean="0"/>
                <a:t>with</a:t>
              </a:r>
              <a:r>
                <a:rPr lang="fr-BE" sz="1200" dirty="0" smtClean="0"/>
                <a:t> </a:t>
              </a:r>
              <a:r>
                <a:rPr lang="fr-BE" sz="1200" dirty="0" err="1" smtClean="0"/>
                <a:t>stained</a:t>
              </a:r>
              <a:r>
                <a:rPr lang="fr-BE" sz="1200" dirty="0" smtClean="0"/>
                <a:t> tissue and </a:t>
              </a:r>
              <a:r>
                <a:rPr lang="fr-BE" sz="1200" dirty="0" err="1" smtClean="0"/>
                <a:t>coverslip</a:t>
              </a:r>
              <a:endParaRPr lang="en-GB" sz="1200" dirty="0"/>
            </a:p>
          </p:txBody>
        </p:sp>
        <p:sp>
          <p:nvSpPr>
            <p:cNvPr id="100" name="ZoneTexte 99"/>
            <p:cNvSpPr txBox="1"/>
            <p:nvPr/>
          </p:nvSpPr>
          <p:spPr>
            <a:xfrm>
              <a:off x="3049955" y="2552685"/>
              <a:ext cx="131699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BE" sz="1200" dirty="0" err="1" smtClean="0"/>
                <a:t>Fixated</a:t>
              </a:r>
              <a:r>
                <a:rPr lang="fr-BE" sz="1200" dirty="0" smtClean="0"/>
                <a:t> </a:t>
              </a:r>
              <a:r>
                <a:rPr lang="fr-BE" sz="1200" dirty="0" err="1"/>
                <a:t>s</a:t>
              </a:r>
              <a:r>
                <a:rPr lang="fr-BE" sz="1200" dirty="0" err="1" smtClean="0"/>
                <a:t>ample</a:t>
              </a:r>
              <a:r>
                <a:rPr lang="fr-BE" sz="1200" dirty="0" smtClean="0"/>
                <a:t> in cassette</a:t>
              </a:r>
              <a:endParaRPr lang="en-GB" sz="1200" dirty="0"/>
            </a:p>
          </p:txBody>
        </p:sp>
        <p:pic>
          <p:nvPicPr>
            <p:cNvPr id="121" name="Image 12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22639" y="2071653"/>
              <a:ext cx="915902" cy="725549"/>
            </a:xfrm>
            <a:prstGeom prst="rect">
              <a:avLst/>
            </a:prstGeom>
          </p:spPr>
        </p:pic>
        <p:pic>
          <p:nvPicPr>
            <p:cNvPr id="122" name="Image 12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4351" y="3999661"/>
              <a:ext cx="1247134" cy="830591"/>
            </a:xfrm>
            <a:prstGeom prst="rect">
              <a:avLst/>
            </a:prstGeom>
          </p:spPr>
        </p:pic>
        <p:pic>
          <p:nvPicPr>
            <p:cNvPr id="124" name="Image 123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72" t="8556" r="65904" b="5042"/>
            <a:stretch/>
          </p:blipFill>
          <p:spPr>
            <a:xfrm rot="5400000">
              <a:off x="5329778" y="4911985"/>
              <a:ext cx="485029" cy="1311966"/>
            </a:xfrm>
            <a:prstGeom prst="rect">
              <a:avLst/>
            </a:prstGeom>
          </p:spPr>
        </p:pic>
        <p:pic>
          <p:nvPicPr>
            <p:cNvPr id="125" name="Image 124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617" t="9604" r="37159" b="3994"/>
            <a:stretch/>
          </p:blipFill>
          <p:spPr>
            <a:xfrm rot="5400000">
              <a:off x="5780808" y="5739252"/>
              <a:ext cx="485029" cy="1311966"/>
            </a:xfrm>
            <a:prstGeom prst="rect">
              <a:avLst/>
            </a:prstGeom>
          </p:spPr>
        </p:pic>
        <p:pic>
          <p:nvPicPr>
            <p:cNvPr id="127" name="Image 12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02021" y="7341553"/>
              <a:ext cx="1105356" cy="88428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693927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0" t="3111" r="6318"/>
          <a:stretch/>
        </p:blipFill>
        <p:spPr>
          <a:xfrm>
            <a:off x="996429" y="152399"/>
            <a:ext cx="2633132" cy="2657860"/>
          </a:xfr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462" y="3428328"/>
            <a:ext cx="1076" cy="1344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462" y="3428328"/>
            <a:ext cx="1076" cy="1344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71" t="14875" r="21753" b="18741"/>
          <a:stretch/>
        </p:blipFill>
        <p:spPr>
          <a:xfrm>
            <a:off x="3781963" y="160866"/>
            <a:ext cx="2627304" cy="2649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3795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3563" y="641205"/>
            <a:ext cx="4200525" cy="4162425"/>
          </a:xfrm>
          <a:prstGeom prst="rect">
            <a:avLst/>
          </a:prstGeom>
        </p:spPr>
      </p:pic>
      <p:sp>
        <p:nvSpPr>
          <p:cNvPr id="4" name="Flèche droite 3"/>
          <p:cNvSpPr/>
          <p:nvPr/>
        </p:nvSpPr>
        <p:spPr>
          <a:xfrm>
            <a:off x="2685011" y="1596044"/>
            <a:ext cx="482138" cy="423949"/>
          </a:xfrm>
          <a:prstGeom prst="rightArrow">
            <a:avLst/>
          </a:prstGeom>
          <a:solidFill>
            <a:srgbClr val="31FF3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Flèche droite 4"/>
          <p:cNvSpPr/>
          <p:nvPr/>
        </p:nvSpPr>
        <p:spPr>
          <a:xfrm>
            <a:off x="2768138" y="3593870"/>
            <a:ext cx="482138" cy="423949"/>
          </a:xfrm>
          <a:prstGeom prst="rightArrow">
            <a:avLst/>
          </a:prstGeom>
          <a:solidFill>
            <a:srgbClr val="31FF3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Flèche droite 5"/>
          <p:cNvSpPr/>
          <p:nvPr/>
        </p:nvSpPr>
        <p:spPr>
          <a:xfrm rot="16200000">
            <a:off x="4641275" y="3751811"/>
            <a:ext cx="482138" cy="423949"/>
          </a:xfrm>
          <a:prstGeom prst="rightArrow">
            <a:avLst/>
          </a:prstGeom>
          <a:solidFill>
            <a:srgbClr val="31FF3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Flèche droite 6"/>
          <p:cNvSpPr/>
          <p:nvPr/>
        </p:nvSpPr>
        <p:spPr>
          <a:xfrm rot="16200000">
            <a:off x="5200912" y="3754583"/>
            <a:ext cx="482138" cy="423949"/>
          </a:xfrm>
          <a:prstGeom prst="rightArrow">
            <a:avLst/>
          </a:prstGeom>
          <a:solidFill>
            <a:srgbClr val="31FF3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upe 10"/>
          <p:cNvGrpSpPr/>
          <p:nvPr/>
        </p:nvGrpSpPr>
        <p:grpSpPr>
          <a:xfrm>
            <a:off x="6885536" y="0"/>
            <a:ext cx="7653798" cy="6824749"/>
            <a:chOff x="5043995" y="-157942"/>
            <a:chExt cx="7653798" cy="6824749"/>
          </a:xfrm>
        </p:grpSpPr>
        <p:pic>
          <p:nvPicPr>
            <p:cNvPr id="9" name="Image 8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0" t="485"/>
            <a:stretch/>
          </p:blipFill>
          <p:spPr>
            <a:xfrm>
              <a:off x="5043995" y="-157942"/>
              <a:ext cx="7653798" cy="6824749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>
              <a:off x="11263745" y="149629"/>
              <a:ext cx="540327" cy="491576"/>
            </a:xfrm>
            <a:prstGeom prst="rect">
              <a:avLst/>
            </a:prstGeom>
            <a:solidFill>
              <a:srgbClr val="31FF31">
                <a:alpha val="25882"/>
              </a:srgbClr>
            </a:solidFill>
            <a:ln>
              <a:solidFill>
                <a:srgbClr val="09FF3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2453699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0319" y="2034822"/>
            <a:ext cx="1261981" cy="3066554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4295" y="2040919"/>
            <a:ext cx="1268078" cy="3060457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307" y="2034822"/>
            <a:ext cx="1261981" cy="3066554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7234" y="2034822"/>
            <a:ext cx="1268078" cy="3054361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8586" y="2056192"/>
            <a:ext cx="1261981" cy="3054361"/>
          </a:xfrm>
          <a:prstGeom prst="rect">
            <a:avLst/>
          </a:prstGeom>
        </p:spPr>
      </p:pic>
      <p:cxnSp>
        <p:nvCxnSpPr>
          <p:cNvPr id="13" name="Connecteur droit 12"/>
          <p:cNvCxnSpPr/>
          <p:nvPr/>
        </p:nvCxnSpPr>
        <p:spPr>
          <a:xfrm flipH="1">
            <a:off x="1064329" y="3140654"/>
            <a:ext cx="1261981" cy="1"/>
          </a:xfrm>
          <a:prstGeom prst="line">
            <a:avLst/>
          </a:prstGeom>
          <a:ln w="9525" cap="flat" cmpd="sng" algn="ctr">
            <a:solidFill>
              <a:schemeClr val="dk1">
                <a:alpha val="45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29" name="Groupe 28"/>
          <p:cNvGrpSpPr/>
          <p:nvPr/>
        </p:nvGrpSpPr>
        <p:grpSpPr>
          <a:xfrm flipV="1">
            <a:off x="2677198" y="3317053"/>
            <a:ext cx="1261981" cy="388400"/>
            <a:chOff x="2677198" y="3317053"/>
            <a:chExt cx="1261981" cy="388400"/>
          </a:xfrm>
        </p:grpSpPr>
        <p:sp>
          <p:nvSpPr>
            <p:cNvPr id="14" name="Rectangle 13"/>
            <p:cNvSpPr/>
            <p:nvPr/>
          </p:nvSpPr>
          <p:spPr>
            <a:xfrm>
              <a:off x="2703976" y="3319010"/>
              <a:ext cx="216694" cy="364331"/>
            </a:xfrm>
            <a:prstGeom prst="rect">
              <a:avLst/>
            </a:prstGeom>
            <a:solidFill>
              <a:schemeClr val="bg1">
                <a:lumMod val="75000"/>
                <a:alpha val="4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FF0000"/>
                </a:solidFill>
              </a:endParaRPr>
            </a:p>
          </p:txBody>
        </p:sp>
        <p:cxnSp>
          <p:nvCxnSpPr>
            <p:cNvPr id="8" name="Connecteur droit 7"/>
            <p:cNvCxnSpPr/>
            <p:nvPr/>
          </p:nvCxnSpPr>
          <p:spPr>
            <a:xfrm flipH="1">
              <a:off x="2677198" y="3501176"/>
              <a:ext cx="1261981" cy="1"/>
            </a:xfrm>
            <a:prstGeom prst="line">
              <a:avLst/>
            </a:prstGeom>
            <a:ln w="9525" cap="flat" cmpd="sng" algn="ctr">
              <a:solidFill>
                <a:schemeClr val="dk1">
                  <a:alpha val="45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15" name="Plus 14"/>
            <p:cNvSpPr/>
            <p:nvPr/>
          </p:nvSpPr>
          <p:spPr>
            <a:xfrm>
              <a:off x="2726036" y="3317053"/>
              <a:ext cx="172574" cy="175534"/>
            </a:xfrm>
            <a:prstGeom prst="mathPlus">
              <a:avLst/>
            </a:prstGeom>
            <a:solidFill>
              <a:schemeClr val="accent6">
                <a:lumMod val="40000"/>
                <a:lumOff val="60000"/>
              </a:schemeClr>
            </a:solidFill>
            <a:ln w="0">
              <a:solidFill>
                <a:schemeClr val="dk1">
                  <a:alpha val="5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Moins 15"/>
            <p:cNvSpPr/>
            <p:nvPr/>
          </p:nvSpPr>
          <p:spPr>
            <a:xfrm>
              <a:off x="2726036" y="3501175"/>
              <a:ext cx="177379" cy="204278"/>
            </a:xfrm>
            <a:prstGeom prst="mathMinus">
              <a:avLst/>
            </a:prstGeom>
            <a:solidFill>
              <a:srgbClr val="F17B7B"/>
            </a:solidFill>
            <a:ln w="6350">
              <a:solidFill>
                <a:schemeClr val="dk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0" name="Groupe 39"/>
          <p:cNvGrpSpPr/>
          <p:nvPr/>
        </p:nvGrpSpPr>
        <p:grpSpPr>
          <a:xfrm flipV="1">
            <a:off x="3998064" y="3315096"/>
            <a:ext cx="1261981" cy="388400"/>
            <a:chOff x="2677198" y="3317053"/>
            <a:chExt cx="1261981" cy="388400"/>
          </a:xfrm>
        </p:grpSpPr>
        <p:sp>
          <p:nvSpPr>
            <p:cNvPr id="41" name="Rectangle 40"/>
            <p:cNvSpPr/>
            <p:nvPr/>
          </p:nvSpPr>
          <p:spPr>
            <a:xfrm>
              <a:off x="2703976" y="3319010"/>
              <a:ext cx="216694" cy="364331"/>
            </a:xfrm>
            <a:prstGeom prst="rect">
              <a:avLst/>
            </a:prstGeom>
            <a:solidFill>
              <a:schemeClr val="bg1">
                <a:lumMod val="75000"/>
                <a:alpha val="4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FF0000"/>
                </a:solidFill>
              </a:endParaRPr>
            </a:p>
          </p:txBody>
        </p:sp>
        <p:cxnSp>
          <p:nvCxnSpPr>
            <p:cNvPr id="42" name="Connecteur droit 41"/>
            <p:cNvCxnSpPr/>
            <p:nvPr/>
          </p:nvCxnSpPr>
          <p:spPr>
            <a:xfrm flipH="1">
              <a:off x="2677198" y="3501176"/>
              <a:ext cx="1261981" cy="1"/>
            </a:xfrm>
            <a:prstGeom prst="line">
              <a:avLst/>
            </a:prstGeom>
            <a:ln w="9525" cap="flat" cmpd="sng" algn="ctr">
              <a:solidFill>
                <a:schemeClr val="dk1">
                  <a:alpha val="45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43" name="Plus 42"/>
            <p:cNvSpPr/>
            <p:nvPr/>
          </p:nvSpPr>
          <p:spPr>
            <a:xfrm>
              <a:off x="2726036" y="3317053"/>
              <a:ext cx="172574" cy="175534"/>
            </a:xfrm>
            <a:prstGeom prst="mathPlus">
              <a:avLst/>
            </a:prstGeom>
            <a:solidFill>
              <a:schemeClr val="accent6">
                <a:lumMod val="40000"/>
                <a:lumOff val="60000"/>
              </a:schemeClr>
            </a:solidFill>
            <a:ln w="0">
              <a:solidFill>
                <a:schemeClr val="dk1">
                  <a:alpha val="5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4" name="Moins 43"/>
            <p:cNvSpPr/>
            <p:nvPr/>
          </p:nvSpPr>
          <p:spPr>
            <a:xfrm>
              <a:off x="2726036" y="3501175"/>
              <a:ext cx="177379" cy="204278"/>
            </a:xfrm>
            <a:prstGeom prst="mathMinus">
              <a:avLst/>
            </a:prstGeom>
            <a:solidFill>
              <a:srgbClr val="F17B7B"/>
            </a:solidFill>
            <a:ln w="6350">
              <a:solidFill>
                <a:schemeClr val="dk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5" name="Groupe 44"/>
          <p:cNvGrpSpPr/>
          <p:nvPr/>
        </p:nvGrpSpPr>
        <p:grpSpPr>
          <a:xfrm flipV="1">
            <a:off x="5341089" y="3296046"/>
            <a:ext cx="1261981" cy="388400"/>
            <a:chOff x="2677198" y="3317053"/>
            <a:chExt cx="1261981" cy="388400"/>
          </a:xfrm>
        </p:grpSpPr>
        <p:sp>
          <p:nvSpPr>
            <p:cNvPr id="46" name="Rectangle 45"/>
            <p:cNvSpPr/>
            <p:nvPr/>
          </p:nvSpPr>
          <p:spPr>
            <a:xfrm>
              <a:off x="2703976" y="3319010"/>
              <a:ext cx="216694" cy="364331"/>
            </a:xfrm>
            <a:prstGeom prst="rect">
              <a:avLst/>
            </a:prstGeom>
            <a:solidFill>
              <a:schemeClr val="bg1">
                <a:lumMod val="75000"/>
                <a:alpha val="4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FF0000"/>
                </a:solidFill>
              </a:endParaRPr>
            </a:p>
          </p:txBody>
        </p:sp>
        <p:cxnSp>
          <p:nvCxnSpPr>
            <p:cNvPr id="47" name="Connecteur droit 46"/>
            <p:cNvCxnSpPr/>
            <p:nvPr/>
          </p:nvCxnSpPr>
          <p:spPr>
            <a:xfrm flipH="1">
              <a:off x="2677198" y="3501176"/>
              <a:ext cx="1261981" cy="1"/>
            </a:xfrm>
            <a:prstGeom prst="line">
              <a:avLst/>
            </a:prstGeom>
            <a:ln w="9525" cap="flat" cmpd="sng" algn="ctr">
              <a:solidFill>
                <a:schemeClr val="dk1">
                  <a:alpha val="45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48" name="Plus 47"/>
            <p:cNvSpPr/>
            <p:nvPr/>
          </p:nvSpPr>
          <p:spPr>
            <a:xfrm>
              <a:off x="2726036" y="3317053"/>
              <a:ext cx="172574" cy="175534"/>
            </a:xfrm>
            <a:prstGeom prst="mathPlus">
              <a:avLst/>
            </a:prstGeom>
            <a:solidFill>
              <a:schemeClr val="accent6">
                <a:lumMod val="40000"/>
                <a:lumOff val="60000"/>
              </a:schemeClr>
            </a:solidFill>
            <a:ln w="0">
              <a:solidFill>
                <a:schemeClr val="dk1">
                  <a:alpha val="5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Moins 48"/>
            <p:cNvSpPr/>
            <p:nvPr/>
          </p:nvSpPr>
          <p:spPr>
            <a:xfrm>
              <a:off x="2726036" y="3501175"/>
              <a:ext cx="177379" cy="204278"/>
            </a:xfrm>
            <a:prstGeom prst="mathMinus">
              <a:avLst/>
            </a:prstGeom>
            <a:solidFill>
              <a:srgbClr val="F17B7B"/>
            </a:solidFill>
            <a:ln w="6350">
              <a:solidFill>
                <a:schemeClr val="dk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0" name="Groupe 49"/>
          <p:cNvGrpSpPr/>
          <p:nvPr/>
        </p:nvGrpSpPr>
        <p:grpSpPr>
          <a:xfrm flipV="1">
            <a:off x="6655249" y="3313139"/>
            <a:ext cx="1261981" cy="388400"/>
            <a:chOff x="2677198" y="3317053"/>
            <a:chExt cx="1261981" cy="388400"/>
          </a:xfrm>
        </p:grpSpPr>
        <p:sp>
          <p:nvSpPr>
            <p:cNvPr id="51" name="Rectangle 50"/>
            <p:cNvSpPr/>
            <p:nvPr/>
          </p:nvSpPr>
          <p:spPr>
            <a:xfrm>
              <a:off x="2703976" y="3319010"/>
              <a:ext cx="216694" cy="364331"/>
            </a:xfrm>
            <a:prstGeom prst="rect">
              <a:avLst/>
            </a:prstGeom>
            <a:solidFill>
              <a:schemeClr val="bg1">
                <a:lumMod val="75000"/>
                <a:alpha val="4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FF0000"/>
                </a:solidFill>
              </a:endParaRPr>
            </a:p>
          </p:txBody>
        </p:sp>
        <p:cxnSp>
          <p:nvCxnSpPr>
            <p:cNvPr id="52" name="Connecteur droit 51"/>
            <p:cNvCxnSpPr/>
            <p:nvPr/>
          </p:nvCxnSpPr>
          <p:spPr>
            <a:xfrm flipH="1">
              <a:off x="2677198" y="3501176"/>
              <a:ext cx="1261981" cy="1"/>
            </a:xfrm>
            <a:prstGeom prst="line">
              <a:avLst/>
            </a:prstGeom>
            <a:ln w="9525" cap="flat" cmpd="sng" algn="ctr">
              <a:solidFill>
                <a:schemeClr val="dk1">
                  <a:alpha val="45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53" name="Plus 52"/>
            <p:cNvSpPr/>
            <p:nvPr/>
          </p:nvSpPr>
          <p:spPr>
            <a:xfrm>
              <a:off x="2726036" y="3317053"/>
              <a:ext cx="172574" cy="175534"/>
            </a:xfrm>
            <a:prstGeom prst="mathPlus">
              <a:avLst/>
            </a:prstGeom>
            <a:solidFill>
              <a:schemeClr val="accent6">
                <a:lumMod val="40000"/>
                <a:lumOff val="60000"/>
              </a:schemeClr>
            </a:solidFill>
            <a:ln w="0">
              <a:solidFill>
                <a:schemeClr val="dk1">
                  <a:alpha val="5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" name="Moins 53"/>
            <p:cNvSpPr/>
            <p:nvPr/>
          </p:nvSpPr>
          <p:spPr>
            <a:xfrm>
              <a:off x="2726036" y="3501175"/>
              <a:ext cx="177379" cy="204278"/>
            </a:xfrm>
            <a:prstGeom prst="mathMinus">
              <a:avLst/>
            </a:prstGeom>
            <a:solidFill>
              <a:srgbClr val="F17B7B"/>
            </a:solidFill>
            <a:ln w="6350">
              <a:solidFill>
                <a:schemeClr val="dk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5" name="Groupe 54"/>
          <p:cNvGrpSpPr/>
          <p:nvPr/>
        </p:nvGrpSpPr>
        <p:grpSpPr>
          <a:xfrm flipV="1">
            <a:off x="7997343" y="3314712"/>
            <a:ext cx="1261981" cy="388400"/>
            <a:chOff x="2677198" y="3317053"/>
            <a:chExt cx="1261981" cy="388400"/>
          </a:xfrm>
        </p:grpSpPr>
        <p:sp>
          <p:nvSpPr>
            <p:cNvPr id="56" name="Rectangle 55"/>
            <p:cNvSpPr/>
            <p:nvPr/>
          </p:nvSpPr>
          <p:spPr>
            <a:xfrm>
              <a:off x="2703976" y="3319010"/>
              <a:ext cx="216694" cy="364331"/>
            </a:xfrm>
            <a:prstGeom prst="rect">
              <a:avLst/>
            </a:prstGeom>
            <a:solidFill>
              <a:schemeClr val="bg1">
                <a:lumMod val="75000"/>
                <a:alpha val="4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FF0000"/>
                </a:solidFill>
              </a:endParaRPr>
            </a:p>
          </p:txBody>
        </p:sp>
        <p:cxnSp>
          <p:nvCxnSpPr>
            <p:cNvPr id="57" name="Connecteur droit 56"/>
            <p:cNvCxnSpPr/>
            <p:nvPr/>
          </p:nvCxnSpPr>
          <p:spPr>
            <a:xfrm flipH="1">
              <a:off x="2677198" y="3501176"/>
              <a:ext cx="1261981" cy="1"/>
            </a:xfrm>
            <a:prstGeom prst="line">
              <a:avLst/>
            </a:prstGeom>
            <a:ln w="9525" cap="flat" cmpd="sng" algn="ctr">
              <a:solidFill>
                <a:schemeClr val="dk1">
                  <a:alpha val="45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58" name="Plus 57"/>
            <p:cNvSpPr/>
            <p:nvPr/>
          </p:nvSpPr>
          <p:spPr>
            <a:xfrm>
              <a:off x="2726036" y="3317053"/>
              <a:ext cx="172574" cy="175534"/>
            </a:xfrm>
            <a:prstGeom prst="mathPlus">
              <a:avLst/>
            </a:prstGeom>
            <a:solidFill>
              <a:schemeClr val="accent6">
                <a:lumMod val="40000"/>
                <a:lumOff val="60000"/>
              </a:schemeClr>
            </a:solidFill>
            <a:ln w="0">
              <a:solidFill>
                <a:schemeClr val="dk1">
                  <a:alpha val="5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9" name="Moins 58"/>
            <p:cNvSpPr/>
            <p:nvPr/>
          </p:nvSpPr>
          <p:spPr>
            <a:xfrm>
              <a:off x="2726036" y="3501175"/>
              <a:ext cx="177379" cy="204278"/>
            </a:xfrm>
            <a:prstGeom prst="mathMinus">
              <a:avLst/>
            </a:prstGeom>
            <a:solidFill>
              <a:srgbClr val="F17B7B"/>
            </a:solidFill>
            <a:ln w="6350">
              <a:solidFill>
                <a:schemeClr val="dk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9605680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8490754" y="2789382"/>
            <a:ext cx="2876550" cy="69527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b="1" dirty="0" err="1" smtClean="0">
                <a:solidFill>
                  <a:schemeClr val="tx1"/>
                </a:solidFill>
              </a:rPr>
              <a:t>Extract</a:t>
            </a:r>
            <a:r>
              <a:rPr lang="fr-BE" b="1" dirty="0" smtClean="0">
                <a:solidFill>
                  <a:schemeClr val="tx1"/>
                </a:solidFill>
              </a:rPr>
              <a:t> </a:t>
            </a:r>
            <a:r>
              <a:rPr lang="fr-BE" b="1" dirty="0" err="1" smtClean="0">
                <a:solidFill>
                  <a:schemeClr val="tx1"/>
                </a:solidFill>
              </a:rPr>
              <a:t>features</a:t>
            </a:r>
            <a:r>
              <a:rPr lang="fr-BE" b="1" dirty="0" smtClean="0">
                <a:solidFill>
                  <a:schemeClr val="tx1"/>
                </a:solidFill>
              </a:rPr>
              <a:t> </a:t>
            </a:r>
            <a:r>
              <a:rPr lang="fr-BE" dirty="0" smtClean="0">
                <a:solidFill>
                  <a:schemeClr val="tx1"/>
                </a:solidFill>
              </a:rPr>
              <a:t>for </a:t>
            </a:r>
            <a:r>
              <a:rPr lang="fr-BE" dirty="0" err="1" smtClean="0">
                <a:solidFill>
                  <a:schemeClr val="tx1"/>
                </a:solidFill>
              </a:rPr>
              <a:t>left</a:t>
            </a:r>
            <a:r>
              <a:rPr lang="fr-BE" dirty="0" smtClean="0">
                <a:solidFill>
                  <a:schemeClr val="tx1"/>
                </a:solidFill>
              </a:rPr>
              <a:t>-out </a:t>
            </a:r>
            <a:r>
              <a:rPr lang="fr-BE" dirty="0" err="1" smtClean="0">
                <a:solidFill>
                  <a:schemeClr val="tx1"/>
                </a:solidFill>
              </a:rPr>
              <a:t>task</a:t>
            </a:r>
            <a:endParaRPr lang="en-GB" b="1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4"/>
              <p:cNvSpPr/>
              <p:nvPr/>
            </p:nvSpPr>
            <p:spPr>
              <a:xfrm>
                <a:off x="838200" y="1395557"/>
                <a:ext cx="520700" cy="304800"/>
              </a:xfrm>
              <a:prstGeom prst="rect">
                <a:avLst/>
              </a:prstGeom>
              <a:solidFill>
                <a:srgbClr val="FAD0D0"/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BE" b="0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B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B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𝒟</m:t>
                        </m:r>
                      </m:e>
                      <m:sub>
                        <m:r>
                          <a:rPr lang="fr-B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395557"/>
                <a:ext cx="520700" cy="304800"/>
              </a:xfrm>
              <a:prstGeom prst="rect">
                <a:avLst/>
              </a:prstGeom>
              <a:blipFill>
                <a:blip r:embed="rId2"/>
                <a:stretch>
                  <a:fillRect b="-7692"/>
                </a:stretch>
              </a:blipFill>
              <a:ln>
                <a:solidFill>
                  <a:schemeClr val="bg1">
                    <a:lumMod val="95000"/>
                  </a:schemeClr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838200" y="1789257"/>
                <a:ext cx="520700" cy="30480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BE" b="0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B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B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𝒟</m:t>
                        </m:r>
                      </m:e>
                      <m:sub>
                        <m:r>
                          <a:rPr lang="fr-B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789257"/>
                <a:ext cx="520700" cy="304800"/>
              </a:xfrm>
              <a:prstGeom prst="rect">
                <a:avLst/>
              </a:prstGeom>
              <a:blipFill>
                <a:blip r:embed="rId3"/>
                <a:stretch>
                  <a:fillRect b="-7692"/>
                </a:stretch>
              </a:blipFill>
              <a:ln>
                <a:solidFill>
                  <a:schemeClr val="bg1">
                    <a:lumMod val="95000"/>
                  </a:schemeClr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838200" y="2182957"/>
                <a:ext cx="520700" cy="30480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BE" b="0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B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B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𝒟</m:t>
                        </m:r>
                      </m:e>
                      <m:sub>
                        <m:r>
                          <a:rPr lang="fr-B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182957"/>
                <a:ext cx="520700" cy="304800"/>
              </a:xfrm>
              <a:prstGeom prst="rect">
                <a:avLst/>
              </a:prstGeom>
              <a:blipFill>
                <a:blip r:embed="rId4"/>
                <a:stretch>
                  <a:fillRect b="-7692"/>
                </a:stretch>
              </a:blipFill>
              <a:ln>
                <a:solidFill>
                  <a:schemeClr val="bg1">
                    <a:lumMod val="95000"/>
                  </a:schemeClr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838200" y="2589357"/>
                <a:ext cx="520700" cy="30480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BE" b="0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B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B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𝒟</m:t>
                        </m:r>
                      </m:e>
                      <m:sub>
                        <m:r>
                          <a:rPr lang="fr-B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589357"/>
                <a:ext cx="520700" cy="304800"/>
              </a:xfrm>
              <a:prstGeom prst="rect">
                <a:avLst/>
              </a:prstGeom>
              <a:blipFill>
                <a:blip r:embed="rId5"/>
                <a:stretch>
                  <a:fillRect b="-7692"/>
                </a:stretch>
              </a:blipFill>
              <a:ln>
                <a:solidFill>
                  <a:schemeClr val="bg1">
                    <a:lumMod val="95000"/>
                  </a:schemeClr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838200" y="2995757"/>
                <a:ext cx="520700" cy="30480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BE" b="0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B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B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𝒟</m:t>
                        </m:r>
                      </m:e>
                      <m:sub>
                        <m:r>
                          <a:rPr lang="fr-B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995757"/>
                <a:ext cx="520700" cy="304800"/>
              </a:xfrm>
              <a:prstGeom prst="rect">
                <a:avLst/>
              </a:prstGeom>
              <a:blipFill>
                <a:blip r:embed="rId6"/>
                <a:stretch>
                  <a:fillRect b="-9615"/>
                </a:stretch>
              </a:blipFill>
              <a:ln>
                <a:solidFill>
                  <a:schemeClr val="bg1">
                    <a:lumMod val="95000"/>
                  </a:schemeClr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838200" y="3808557"/>
                <a:ext cx="520700" cy="30480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BE" b="0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B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B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𝒟</m:t>
                        </m:r>
                      </m:e>
                      <m:sub>
                        <m:r>
                          <a:rPr lang="fr-B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808557"/>
                <a:ext cx="520700" cy="304800"/>
              </a:xfrm>
              <a:prstGeom prst="rect">
                <a:avLst/>
              </a:prstGeom>
              <a:blipFill>
                <a:blip r:embed="rId7"/>
                <a:stretch>
                  <a:fillRect b="-3846"/>
                </a:stretch>
              </a:blipFill>
              <a:ln>
                <a:solidFill>
                  <a:schemeClr val="bg1">
                    <a:lumMod val="95000"/>
                  </a:schemeClr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Accolade ouvrante 10"/>
          <p:cNvSpPr/>
          <p:nvPr/>
        </p:nvSpPr>
        <p:spPr>
          <a:xfrm flipH="1">
            <a:off x="1447800" y="1789257"/>
            <a:ext cx="203200" cy="2324100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1847850" y="2208357"/>
                <a:ext cx="2622550" cy="160020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BE" b="1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Train in multi-</a:t>
                </a:r>
                <a:r>
                  <a:rPr lang="fr-BE" b="1" dirty="0" err="1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task</a:t>
                </a:r>
                <a:r>
                  <a:rPr lang="fr-BE" b="1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</a:t>
                </a:r>
                <a:r>
                  <a:rPr lang="fr-BE" dirty="0" err="1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using</a:t>
                </a:r>
                <a:r>
                  <a:rPr lang="fr-BE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</a:t>
                </a:r>
                <a:r>
                  <a:rPr lang="fr-BE" dirty="0" err="1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shared</a:t>
                </a:r>
                <a:r>
                  <a:rPr lang="fr-BE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network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BE" b="0" i="1" smtClean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BE" b="0" i="1" smtClean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fr-BE" b="0" i="1" smtClean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GB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and </a:t>
                </a:r>
                <a:r>
                  <a:rPr lang="en-GB" dirty="0" err="1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hyperparameters</a:t>
                </a:r>
                <a:r>
                  <a:rPr lang="en-GB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</a:t>
                </a:r>
                <a14:m>
                  <m:oMath xmlns:m="http://schemas.openxmlformats.org/officeDocument/2006/math">
                    <m:r>
                      <a:rPr lang="fr-BE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h</m:t>
                    </m:r>
                    <m:r>
                      <a:rPr lang="fr-BE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fr-BE" b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  <a:p>
                <a:pPr algn="ctr"/>
                <a:r>
                  <a:rPr lang="fr-BE" dirty="0" err="1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Produces</a:t>
                </a:r>
                <a:r>
                  <a:rPr lang="fr-BE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a </a:t>
                </a:r>
                <a:r>
                  <a:rPr lang="fr-BE" dirty="0" err="1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pre-trained</a:t>
                </a:r>
                <a:r>
                  <a:rPr lang="fr-BE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model</a:t>
                </a:r>
                <a14:m>
                  <m:oMath xmlns:m="http://schemas.openxmlformats.org/officeDocument/2006/math">
                    <m:r>
                      <a:rPr lang="fr-BE" b="0" i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sSubSup>
                      <m:sSubSupPr>
                        <m:ctrlPr>
                          <a:rPr lang="fr-BE" b="0" i="1" smtClean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BE" b="0" i="1" smtClean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fr-BE" b="0" i="1" smtClean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  <m:sup>
                        <m:r>
                          <a:rPr lang="fr-BE" b="0" i="1" smtClean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BE" b="0" i="1" smtClean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𝑀𝑇</m:t>
                        </m:r>
                        <m:r>
                          <a:rPr lang="fr-BE" b="0" i="1" smtClean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endParaRPr lang="en-GB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7850" y="2208357"/>
                <a:ext cx="2622550" cy="1600200"/>
              </a:xfrm>
              <a:prstGeom prst="rect">
                <a:avLst/>
              </a:prstGeom>
              <a:blipFill>
                <a:blip r:embed="rId8"/>
                <a:stretch>
                  <a:fillRect b="-4906"/>
                </a:stretch>
              </a:blipFill>
              <a:ln>
                <a:solidFill>
                  <a:schemeClr val="bg1">
                    <a:lumMod val="95000"/>
                  </a:schemeClr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5812661" y="2357601"/>
                <a:ext cx="2510442" cy="1321724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6350"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  <m:sup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𝑀𝑇</m:t>
                          </m:r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fr-BE" b="0" dirty="0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2661" y="2357601"/>
                <a:ext cx="2510442" cy="132172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6350">
                <a:solidFill>
                  <a:schemeClr val="bg1">
                    <a:lumMod val="95000"/>
                  </a:schemeClr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Rectangle 13"/>
              <p:cNvSpPr/>
              <p:nvPr/>
            </p:nvSpPr>
            <p:spPr>
              <a:xfrm>
                <a:off x="4470400" y="1381934"/>
                <a:ext cx="3286125" cy="304800"/>
              </a:xfrm>
              <a:prstGeom prst="rect">
                <a:avLst/>
              </a:prstGeom>
              <a:solidFill>
                <a:srgbClr val="FAD0D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BE" b="0" i="1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B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B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fr-B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𝑡𝑟𝑎𝑖𝑛</m:t>
                        </m:r>
                      </m:sub>
                    </m:sSub>
                  </m:oMath>
                </a14:m>
                <a:endParaRPr lang="en-GB" i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0400" y="1381934"/>
                <a:ext cx="3286125" cy="304800"/>
              </a:xfrm>
              <a:prstGeom prst="rect">
                <a:avLst/>
              </a:prstGeom>
              <a:blipFill>
                <a:blip r:embed="rId10"/>
                <a:stretch>
                  <a:fillRect b="-961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Rectangle 14"/>
              <p:cNvSpPr/>
              <p:nvPr/>
            </p:nvSpPr>
            <p:spPr>
              <a:xfrm>
                <a:off x="7756525" y="1381934"/>
                <a:ext cx="1320801" cy="304800"/>
              </a:xfrm>
              <a:prstGeom prst="rect">
                <a:avLst/>
              </a:prstGeom>
              <a:solidFill>
                <a:srgbClr val="FAD0D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BE" b="0" i="1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B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B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fr-B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𝑣𝑎𝑙</m:t>
                        </m:r>
                      </m:sub>
                    </m:sSub>
                  </m:oMath>
                </a14:m>
                <a:endParaRPr lang="en-GB" i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6525" y="1381934"/>
                <a:ext cx="1320801" cy="304800"/>
              </a:xfrm>
              <a:prstGeom prst="rect">
                <a:avLst/>
              </a:prstGeom>
              <a:blipFill>
                <a:blip r:embed="rId11"/>
                <a:stretch>
                  <a:fillRect b="-769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9077326" y="1381934"/>
                <a:ext cx="1320801" cy="3048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𝑡𝑒𝑠𝑡</m:t>
                          </m:r>
                        </m:sub>
                      </m:sSub>
                    </m:oMath>
                  </m:oMathPara>
                </a14:m>
                <a:endParaRPr lang="en-GB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77326" y="1381934"/>
                <a:ext cx="1320801" cy="304800"/>
              </a:xfrm>
              <a:prstGeom prst="rect">
                <a:avLst/>
              </a:prstGeom>
              <a:blipFill>
                <a:blip r:embed="rId12"/>
                <a:stretch>
                  <a:fillRect b="-5769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Flèche droite 16"/>
          <p:cNvSpPr/>
          <p:nvPr/>
        </p:nvSpPr>
        <p:spPr>
          <a:xfrm>
            <a:off x="1657350" y="1484457"/>
            <a:ext cx="2514600" cy="152400"/>
          </a:xfrm>
          <a:prstGeom prst="rightArrow">
            <a:avLst>
              <a:gd name="adj1" fmla="val 50000"/>
              <a:gd name="adj2" fmla="val 13750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Flèche droite 17"/>
          <p:cNvSpPr/>
          <p:nvPr/>
        </p:nvSpPr>
        <p:spPr>
          <a:xfrm>
            <a:off x="4622186" y="2936534"/>
            <a:ext cx="975438" cy="158232"/>
          </a:xfrm>
          <a:prstGeom prst="rightArrow">
            <a:avLst>
              <a:gd name="adj1" fmla="val 50000"/>
              <a:gd name="adj2" fmla="val 13750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9" name="Connecteur droit avec flèche 18"/>
          <p:cNvCxnSpPr/>
          <p:nvPr/>
        </p:nvCxnSpPr>
        <p:spPr>
          <a:xfrm flipH="1">
            <a:off x="6120816" y="1716264"/>
            <a:ext cx="1" cy="6486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Connecteur droit avec flèche 19"/>
          <p:cNvCxnSpPr/>
          <p:nvPr/>
        </p:nvCxnSpPr>
        <p:spPr>
          <a:xfrm flipH="1">
            <a:off x="8054974" y="1689123"/>
            <a:ext cx="1" cy="6486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Connecteur droit avec flèche 20"/>
          <p:cNvCxnSpPr/>
          <p:nvPr/>
        </p:nvCxnSpPr>
        <p:spPr>
          <a:xfrm flipH="1">
            <a:off x="6113461" y="3681557"/>
            <a:ext cx="1" cy="6486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Connecteur droit avec flèche 21"/>
          <p:cNvCxnSpPr/>
          <p:nvPr/>
        </p:nvCxnSpPr>
        <p:spPr>
          <a:xfrm flipH="1">
            <a:off x="8053128" y="3685445"/>
            <a:ext cx="1" cy="6486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Rectangle 22"/>
              <p:cNvSpPr/>
              <p:nvPr/>
            </p:nvSpPr>
            <p:spPr>
              <a:xfrm>
                <a:off x="4470398" y="4350194"/>
                <a:ext cx="3286125" cy="304800"/>
              </a:xfrm>
              <a:prstGeom prst="rect">
                <a:avLst/>
              </a:prstGeom>
              <a:solidFill>
                <a:srgbClr val="FAD0D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BE" b="0" i="1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BE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B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fr-B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𝑡𝑟𝑎𝑖𝑛</m:t>
                        </m:r>
                      </m:sub>
                    </m:sSub>
                  </m:oMath>
                </a14:m>
                <a:endParaRPr lang="en-GB" i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0398" y="4350194"/>
                <a:ext cx="3286125" cy="304800"/>
              </a:xfrm>
              <a:prstGeom prst="rect">
                <a:avLst/>
              </a:prstGeom>
              <a:blipFill>
                <a:blip r:embed="rId13"/>
                <a:stretch>
                  <a:fillRect b="-961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Rectangle 23"/>
              <p:cNvSpPr/>
              <p:nvPr/>
            </p:nvSpPr>
            <p:spPr>
              <a:xfrm>
                <a:off x="7756523" y="4350194"/>
                <a:ext cx="1320801" cy="304800"/>
              </a:xfrm>
              <a:prstGeom prst="rect">
                <a:avLst/>
              </a:prstGeom>
              <a:solidFill>
                <a:srgbClr val="FAD0D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BE" b="0" i="1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B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B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fr-B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𝑣𝑎𝑙</m:t>
                        </m:r>
                      </m:sub>
                    </m:sSub>
                  </m:oMath>
                </a14:m>
                <a:endParaRPr lang="fr-BE" b="0" i="1" dirty="0" smtClean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6523" y="4350194"/>
                <a:ext cx="1320801" cy="304800"/>
              </a:xfrm>
              <a:prstGeom prst="rect">
                <a:avLst/>
              </a:prstGeom>
              <a:blipFill>
                <a:blip r:embed="rId14"/>
                <a:stretch>
                  <a:fillRect b="-769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ZoneTexte 24"/>
          <p:cNvSpPr txBox="1"/>
          <p:nvPr/>
        </p:nvSpPr>
        <p:spPr>
          <a:xfrm>
            <a:off x="1779830" y="3484653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b="1" dirty="0" smtClean="0"/>
              <a:t>(1)</a:t>
            </a:r>
            <a:endParaRPr lang="en-GB" b="1" dirty="0"/>
          </a:p>
        </p:txBody>
      </p:sp>
      <p:sp>
        <p:nvSpPr>
          <p:cNvPr id="26" name="ZoneTexte 25"/>
          <p:cNvSpPr txBox="1"/>
          <p:nvPr/>
        </p:nvSpPr>
        <p:spPr>
          <a:xfrm>
            <a:off x="8458930" y="3145544"/>
            <a:ext cx="445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b="1" dirty="0" smtClean="0"/>
              <a:t>(2)</a:t>
            </a:r>
            <a:endParaRPr lang="en-GB" b="1" dirty="0"/>
          </a:p>
        </p:txBody>
      </p:sp>
      <p:sp>
        <p:nvSpPr>
          <p:cNvPr id="27" name="Rectangle 26"/>
          <p:cNvSpPr/>
          <p:nvPr/>
        </p:nvSpPr>
        <p:spPr>
          <a:xfrm>
            <a:off x="4067175" y="5154696"/>
            <a:ext cx="3105150" cy="84643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Train a SVM </a:t>
            </a:r>
            <a:r>
              <a:rPr lang="fr-BE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using</a:t>
            </a:r>
            <a:r>
              <a:rPr lang="fr-B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the </a:t>
            </a:r>
            <a:r>
              <a:rPr lang="fr-BE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left</a:t>
            </a:r>
            <a:r>
              <a:rPr lang="fr-B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-out </a:t>
            </a:r>
            <a:r>
              <a:rPr lang="fr-BE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task</a:t>
            </a:r>
            <a:r>
              <a:rPr lang="fr-B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fr-BE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generated</a:t>
            </a:r>
            <a:r>
              <a:rPr lang="fr-B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fr-BE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features</a:t>
            </a:r>
            <a:endParaRPr lang="en-GB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8" name="Flèche droite 27"/>
          <p:cNvSpPr/>
          <p:nvPr/>
        </p:nvSpPr>
        <p:spPr>
          <a:xfrm rot="5400000">
            <a:off x="5576315" y="4825729"/>
            <a:ext cx="392314" cy="158232"/>
          </a:xfrm>
          <a:prstGeom prst="rightArrow">
            <a:avLst>
              <a:gd name="adj1" fmla="val 50000"/>
              <a:gd name="adj2" fmla="val 80313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Rectangle 28"/>
          <p:cNvSpPr/>
          <p:nvPr/>
        </p:nvSpPr>
        <p:spPr>
          <a:xfrm>
            <a:off x="4038600" y="5631801"/>
            <a:ext cx="4459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BE" b="1" dirty="0" smtClean="0"/>
              <a:t>(3)</a:t>
            </a:r>
            <a:endParaRPr lang="en-GB" dirty="0"/>
          </a:p>
        </p:txBody>
      </p:sp>
      <p:sp>
        <p:nvSpPr>
          <p:cNvPr id="30" name="Rectangle 29"/>
          <p:cNvSpPr/>
          <p:nvPr/>
        </p:nvSpPr>
        <p:spPr>
          <a:xfrm>
            <a:off x="7717112" y="5154696"/>
            <a:ext cx="2435227" cy="88640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b="1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Evaluate</a:t>
            </a:r>
            <a:r>
              <a:rPr lang="fr-BE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fr-BE" b="1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transfer</a:t>
            </a:r>
            <a:r>
              <a:rPr lang="fr-B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fr-BE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using</a:t>
            </a:r>
            <a:r>
              <a:rPr lang="fr-B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validation </a:t>
            </a:r>
            <a:r>
              <a:rPr lang="fr-BE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features</a:t>
            </a:r>
            <a:endParaRPr lang="en-GB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1" name="Flèche droite 30"/>
          <p:cNvSpPr/>
          <p:nvPr/>
        </p:nvSpPr>
        <p:spPr>
          <a:xfrm rot="5400000">
            <a:off x="8215481" y="4832480"/>
            <a:ext cx="392314" cy="158232"/>
          </a:xfrm>
          <a:prstGeom prst="rightArrow">
            <a:avLst>
              <a:gd name="adj1" fmla="val 50000"/>
              <a:gd name="adj2" fmla="val 80313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Flèche droite 31"/>
          <p:cNvSpPr/>
          <p:nvPr/>
        </p:nvSpPr>
        <p:spPr>
          <a:xfrm>
            <a:off x="7248561" y="5513541"/>
            <a:ext cx="392314" cy="158232"/>
          </a:xfrm>
          <a:prstGeom prst="rightArrow">
            <a:avLst>
              <a:gd name="adj1" fmla="val 50000"/>
              <a:gd name="adj2" fmla="val 80313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Flèche droite 32"/>
          <p:cNvSpPr/>
          <p:nvPr/>
        </p:nvSpPr>
        <p:spPr>
          <a:xfrm>
            <a:off x="10282149" y="5513541"/>
            <a:ext cx="392314" cy="158232"/>
          </a:xfrm>
          <a:prstGeom prst="rightArrow">
            <a:avLst>
              <a:gd name="adj1" fmla="val 50000"/>
              <a:gd name="adj2" fmla="val 80313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Rectangle 33"/>
          <p:cNvSpPr/>
          <p:nvPr/>
        </p:nvSpPr>
        <p:spPr>
          <a:xfrm>
            <a:off x="7640875" y="5718716"/>
            <a:ext cx="4459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BE" b="1" dirty="0" smtClean="0"/>
              <a:t>(4)</a:t>
            </a:r>
            <a:endParaRPr lang="en-GB" dirty="0"/>
          </a:p>
        </p:txBody>
      </p:sp>
      <p:sp>
        <p:nvSpPr>
          <p:cNvPr id="35" name="Rectangle 34"/>
          <p:cNvSpPr/>
          <p:nvPr/>
        </p:nvSpPr>
        <p:spPr>
          <a:xfrm>
            <a:off x="10804273" y="5269491"/>
            <a:ext cx="103074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BE" b="1" dirty="0" smtClean="0"/>
              <a:t>Transfer score</a:t>
            </a:r>
            <a:endParaRPr lang="en-GB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ZoneTexte 35"/>
              <p:cNvSpPr txBox="1"/>
              <p:nvPr/>
            </p:nvSpPr>
            <p:spPr>
              <a:xfrm>
                <a:off x="447675" y="494797"/>
                <a:ext cx="1015365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BE" b="1" dirty="0" smtClean="0"/>
                  <a:t>INPUT:</a:t>
                </a:r>
                <a:r>
                  <a:rPr lang="fr-BE" dirty="0" smtClean="0"/>
                  <a:t> a </a:t>
                </a:r>
                <a:r>
                  <a:rPr lang="fr-BE" dirty="0" err="1" smtClean="0"/>
                  <a:t>left</a:t>
                </a:r>
                <a:r>
                  <a:rPr lang="fr-BE" dirty="0" smtClean="0"/>
                  <a:t> out </a:t>
                </a:r>
                <a:r>
                  <a:rPr lang="fr-BE" dirty="0" err="1" smtClean="0"/>
                  <a:t>task</a:t>
                </a:r>
                <a:r>
                  <a:rPr lang="fr-BE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BE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fr-BE" b="0" i="0" dirty="0" smtClean="0">
                            <a:latin typeface="Cambria Math" panose="02040503050406030204" pitchFamily="18" charset="0"/>
                          </a:rPr>
                          <m:t>t</m:t>
                        </m:r>
                      </m:e>
                      <m:sub>
                        <m:r>
                          <a:rPr lang="fr-BE" b="0" i="0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dirty="0" smtClean="0"/>
                  <a:t>, a random seed, a combination </a:t>
                </a:r>
                <a14:m>
                  <m:oMath xmlns:m="http://schemas.openxmlformats.org/officeDocument/2006/math">
                    <m:r>
                      <a:rPr lang="fr-BE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fr-BE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 smtClean="0"/>
                  <a:t>of HP, and a shared network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B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BE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fr-BE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endParaRPr lang="en-GB" dirty="0" smtClean="0"/>
              </a:p>
              <a:p>
                <a:r>
                  <a:rPr lang="en-GB" b="1" dirty="0" smtClean="0"/>
                  <a:t>OUTPUT</a:t>
                </a:r>
                <a:r>
                  <a:rPr lang="en-GB" dirty="0" smtClean="0"/>
                  <a:t>: an transfer evaluation score (computed on left out task validation set)</a:t>
                </a:r>
                <a:endParaRPr lang="en-GB" dirty="0"/>
              </a:p>
            </p:txBody>
          </p:sp>
        </mc:Choice>
        <mc:Fallback xmlns="">
          <p:sp>
            <p:nvSpPr>
              <p:cNvPr id="36" name="ZoneTexte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675" y="494797"/>
                <a:ext cx="10153650" cy="646331"/>
              </a:xfrm>
              <a:prstGeom prst="rect">
                <a:avLst/>
              </a:prstGeom>
              <a:blipFill>
                <a:blip r:embed="rId15"/>
                <a:stretch>
                  <a:fillRect l="-480" t="-4717" b="-1415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242636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/>
              <p:cNvSpPr/>
              <p:nvPr/>
            </p:nvSpPr>
            <p:spPr>
              <a:xfrm>
                <a:off x="6903313" y="725001"/>
                <a:ext cx="2311222" cy="1526998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lang="fr-BE" dirty="0">
                    <a:solidFill>
                      <a:schemeClr val="tx1"/>
                    </a:solidFill>
                  </a:rPr>
                  <a:t>Transfer </a:t>
                </a:r>
                <a:r>
                  <a:rPr lang="fr-BE" dirty="0" err="1">
                    <a:solidFill>
                      <a:schemeClr val="tx1"/>
                    </a:solidFill>
                  </a:rPr>
                  <a:t>protocol</a:t>
                </a:r>
                <a:r>
                  <a:rPr lang="fr-BE" dirty="0">
                    <a:solidFill>
                      <a:schemeClr val="tx1"/>
                    </a:solidFill>
                  </a:rPr>
                  <a:t> </a:t>
                </a:r>
                <a:r>
                  <a:rPr lang="fr-BE" dirty="0" err="1">
                    <a:solidFill>
                      <a:schemeClr val="tx1"/>
                    </a:solidFill>
                  </a:rPr>
                  <a:t>with</a:t>
                </a:r>
                <a:r>
                  <a:rPr lang="fr-BE" dirty="0">
                    <a:solidFill>
                      <a:schemeClr val="tx1"/>
                    </a:solidFill>
                  </a:rPr>
                  <a:t> </a:t>
                </a:r>
                <a:r>
                  <a:rPr lang="fr-BE" dirty="0" err="1">
                    <a:solidFill>
                      <a:schemeClr val="tx1"/>
                    </a:solidFill>
                  </a:rPr>
                  <a:t>pre-trained</a:t>
                </a:r>
                <a:r>
                  <a:rPr lang="fr-BE" dirty="0">
                    <a:solidFill>
                      <a:schemeClr val="tx1"/>
                    </a:solidFill>
                  </a:rPr>
                  <a:t> </a:t>
                </a:r>
                <a:r>
                  <a:rPr lang="fr-BE" dirty="0" smtClean="0">
                    <a:solidFill>
                      <a:schemeClr val="tx1"/>
                    </a:solidFill>
                  </a:rPr>
                  <a:t>model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B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B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fr-B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fr-BE" dirty="0" smtClean="0">
                    <a:solidFill>
                      <a:schemeClr val="tx1"/>
                    </a:solidFill>
                  </a:rPr>
                  <a:t> (the model </a:t>
                </a:r>
                <a:r>
                  <a:rPr lang="fr-BE" dirty="0" err="1" smtClean="0">
                    <a:solidFill>
                      <a:schemeClr val="tx1"/>
                    </a:solidFill>
                  </a:rPr>
                  <a:t>trained</a:t>
                </a:r>
                <a:r>
                  <a:rPr lang="fr-BE" dirty="0" smtClean="0">
                    <a:solidFill>
                      <a:schemeClr val="tx1"/>
                    </a:solidFill>
                  </a:rPr>
                  <a:t> </a:t>
                </a:r>
                <a:r>
                  <a:rPr lang="fr-BE" dirty="0" err="1" smtClean="0">
                    <a:solidFill>
                      <a:schemeClr val="tx1"/>
                    </a:solidFill>
                  </a:rPr>
                  <a:t>with</a:t>
                </a:r>
                <a:r>
                  <a:rPr lang="fr-BE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BE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fr-B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fr-B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fr-BE" dirty="0" smtClean="0">
                    <a:solidFill>
                      <a:schemeClr val="tx1"/>
                    </a:solidFill>
                  </a:rPr>
                  <a:t>). </a:t>
                </a:r>
              </a:p>
            </p:txBody>
          </p:sp>
        </mc:Choice>
        <mc:Fallback xmlns="">
          <p:sp>
            <p:nvSpPr>
              <p:cNvPr id="48" name="Rectangle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3313" y="725001"/>
                <a:ext cx="2311222" cy="1526998"/>
              </a:xfrm>
              <a:prstGeom prst="rect">
                <a:avLst/>
              </a:prstGeom>
              <a:blipFill>
                <a:blip r:embed="rId2"/>
                <a:stretch>
                  <a:fillRect l="-262" r="-262"/>
                </a:stretch>
              </a:blipFill>
              <a:ln>
                <a:solidFill>
                  <a:schemeClr val="bg1">
                    <a:lumMod val="95000"/>
                  </a:schemeClr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au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73630540"/>
                  </p:ext>
                </p:extLst>
              </p:nvPr>
            </p:nvGraphicFramePr>
            <p:xfrm>
              <a:off x="593254" y="564245"/>
              <a:ext cx="2160000" cy="18000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360000">
                      <a:extLst>
                        <a:ext uri="{9D8B030D-6E8A-4147-A177-3AD203B41FA5}">
                          <a16:colId xmlns:a16="http://schemas.microsoft.com/office/drawing/2014/main" val="3598468664"/>
                        </a:ext>
                      </a:extLst>
                    </a:gridCol>
                    <a:gridCol w="360000">
                      <a:extLst>
                        <a:ext uri="{9D8B030D-6E8A-4147-A177-3AD203B41FA5}">
                          <a16:colId xmlns:a16="http://schemas.microsoft.com/office/drawing/2014/main" val="2519134374"/>
                        </a:ext>
                      </a:extLst>
                    </a:gridCol>
                    <a:gridCol w="360000">
                      <a:extLst>
                        <a:ext uri="{9D8B030D-6E8A-4147-A177-3AD203B41FA5}">
                          <a16:colId xmlns:a16="http://schemas.microsoft.com/office/drawing/2014/main" val="2027431484"/>
                        </a:ext>
                      </a:extLst>
                    </a:gridCol>
                    <a:gridCol w="360000">
                      <a:extLst>
                        <a:ext uri="{9D8B030D-6E8A-4147-A177-3AD203B41FA5}">
                          <a16:colId xmlns:a16="http://schemas.microsoft.com/office/drawing/2014/main" val="3244515117"/>
                        </a:ext>
                      </a:extLst>
                    </a:gridCol>
                    <a:gridCol w="360000">
                      <a:extLst>
                        <a:ext uri="{9D8B030D-6E8A-4147-A177-3AD203B41FA5}">
                          <a16:colId xmlns:a16="http://schemas.microsoft.com/office/drawing/2014/main" val="1091265756"/>
                        </a:ext>
                      </a:extLst>
                    </a:gridCol>
                    <a:gridCol w="360000">
                      <a:extLst>
                        <a:ext uri="{9D8B030D-6E8A-4147-A177-3AD203B41FA5}">
                          <a16:colId xmlns:a16="http://schemas.microsoft.com/office/drawing/2014/main" val="3218042984"/>
                        </a:ext>
                      </a:extLst>
                    </a:gridCol>
                  </a:tblGrid>
                  <a:tr h="360000">
                    <a:tc>
                      <a:txBody>
                        <a:bodyPr/>
                        <a:lstStyle/>
                        <a:p>
                          <a:endParaRPr lang="en-GB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BE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BE" sz="14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fr-BE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fr-BE" sz="14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>
                            <a:buFont typeface="Courier New" panose="02070309020205020404" pitchFamily="49" charset="0"/>
                            <a:buChar char="o"/>
                          </a:pPr>
                          <a:endParaRPr lang="en-GB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pattFill prst="wdUpDiag">
                          <a:fgClr>
                            <a:schemeClr val="tx1"/>
                          </a:fgClr>
                          <a:bgClr>
                            <a:schemeClr val="bg1"/>
                          </a:bgClr>
                        </a:patt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56743149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endParaRPr lang="en-GB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80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GB" sz="18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>
                            <a:buFont typeface="Courier New" panose="02070309020205020404" pitchFamily="49" charset="0"/>
                            <a:buChar char="o"/>
                          </a:pPr>
                          <a:endParaRPr lang="en-GB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pattFill prst="wdUpDiag">
                          <a:fgClr>
                            <a:schemeClr val="tx1"/>
                          </a:fgClr>
                          <a:bgClr>
                            <a:schemeClr val="bg1"/>
                          </a:bgClr>
                        </a:patt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75180829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BE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BE" sz="14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fr-BE" sz="14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fr-BE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800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en-GB" sz="18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BE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BE" sz="14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fr-BE" sz="1400" b="0" i="1" smtClean="0">
                                        <a:latin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>
                            <a:buFont typeface="Courier New" panose="02070309020205020404" pitchFamily="49" charset="0"/>
                            <a:buChar char="o"/>
                          </a:pPr>
                          <a:endParaRPr lang="en-GB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pattFill prst="wdUpDiag">
                          <a:fgClr>
                            <a:schemeClr val="tx1"/>
                          </a:fgClr>
                          <a:bgClr>
                            <a:schemeClr val="bg1"/>
                          </a:bgClr>
                        </a:patt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851050132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endParaRPr lang="en-GB" sz="140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>
                            <a:buFont typeface="Courier New" panose="02070309020205020404" pitchFamily="49" charset="0"/>
                            <a:buChar char="o"/>
                          </a:pPr>
                          <a:endParaRPr lang="en-GB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pattFill prst="wdUpDiag">
                          <a:fgClr>
                            <a:schemeClr val="tx1"/>
                          </a:fgClr>
                          <a:bgClr>
                            <a:schemeClr val="bg1"/>
                          </a:bgClr>
                        </a:patt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220281506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endParaRPr lang="en-GB" sz="140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>
                            <a:buFont typeface="Courier New" panose="02070309020205020404" pitchFamily="49" charset="0"/>
                            <a:buChar char="o"/>
                          </a:pPr>
                          <a:endParaRPr lang="en-GB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pattFill prst="wdUpDiag">
                          <a:fgClr>
                            <a:schemeClr val="tx1"/>
                          </a:fgClr>
                          <a:bgClr>
                            <a:schemeClr val="bg1"/>
                          </a:bgClr>
                        </a:patt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334239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au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73630540"/>
                  </p:ext>
                </p:extLst>
              </p:nvPr>
            </p:nvGraphicFramePr>
            <p:xfrm>
              <a:off x="593254" y="564245"/>
              <a:ext cx="2160000" cy="18000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360000">
                      <a:extLst>
                        <a:ext uri="{9D8B030D-6E8A-4147-A177-3AD203B41FA5}">
                          <a16:colId xmlns:a16="http://schemas.microsoft.com/office/drawing/2014/main" val="3598468664"/>
                        </a:ext>
                      </a:extLst>
                    </a:gridCol>
                    <a:gridCol w="360000">
                      <a:extLst>
                        <a:ext uri="{9D8B030D-6E8A-4147-A177-3AD203B41FA5}">
                          <a16:colId xmlns:a16="http://schemas.microsoft.com/office/drawing/2014/main" val="2519134374"/>
                        </a:ext>
                      </a:extLst>
                    </a:gridCol>
                    <a:gridCol w="360000">
                      <a:extLst>
                        <a:ext uri="{9D8B030D-6E8A-4147-A177-3AD203B41FA5}">
                          <a16:colId xmlns:a16="http://schemas.microsoft.com/office/drawing/2014/main" val="2027431484"/>
                        </a:ext>
                      </a:extLst>
                    </a:gridCol>
                    <a:gridCol w="360000">
                      <a:extLst>
                        <a:ext uri="{9D8B030D-6E8A-4147-A177-3AD203B41FA5}">
                          <a16:colId xmlns:a16="http://schemas.microsoft.com/office/drawing/2014/main" val="3244515117"/>
                        </a:ext>
                      </a:extLst>
                    </a:gridCol>
                    <a:gridCol w="360000">
                      <a:extLst>
                        <a:ext uri="{9D8B030D-6E8A-4147-A177-3AD203B41FA5}">
                          <a16:colId xmlns:a16="http://schemas.microsoft.com/office/drawing/2014/main" val="1091265756"/>
                        </a:ext>
                      </a:extLst>
                    </a:gridCol>
                    <a:gridCol w="360000">
                      <a:extLst>
                        <a:ext uri="{9D8B030D-6E8A-4147-A177-3AD203B41FA5}">
                          <a16:colId xmlns:a16="http://schemas.microsoft.com/office/drawing/2014/main" val="3218042984"/>
                        </a:ext>
                      </a:extLst>
                    </a:gridCol>
                  </a:tblGrid>
                  <a:tr h="360000">
                    <a:tc>
                      <a:txBody>
                        <a:bodyPr/>
                        <a:lstStyle/>
                        <a:p>
                          <a:endParaRPr lang="en-GB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98333" t="-1695" r="-298333" b="-4050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>
                            <a:buFont typeface="Courier New" panose="02070309020205020404" pitchFamily="49" charset="0"/>
                            <a:buChar char="o"/>
                          </a:pPr>
                          <a:endParaRPr lang="en-GB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pattFill prst="wdUpDiag">
                          <a:fgClr>
                            <a:schemeClr val="tx1"/>
                          </a:fgClr>
                          <a:bgClr>
                            <a:schemeClr val="bg1"/>
                          </a:bgClr>
                        </a:patt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56743149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endParaRPr lang="en-GB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98333" t="-101695" r="-298333" b="-3050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>
                            <a:buFont typeface="Courier New" panose="02070309020205020404" pitchFamily="49" charset="0"/>
                            <a:buChar char="o"/>
                          </a:pPr>
                          <a:endParaRPr lang="en-GB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pattFill prst="wdUpDiag">
                          <a:fgClr>
                            <a:schemeClr val="tx1"/>
                          </a:fgClr>
                          <a:bgClr>
                            <a:schemeClr val="bg1"/>
                          </a:bgClr>
                        </a:patt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75180829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695" t="-198333" r="-505085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1695" t="-198333" r="-405085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98333" t="-198333" r="-298333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>
                            <a:buFont typeface="Courier New" panose="02070309020205020404" pitchFamily="49" charset="0"/>
                            <a:buChar char="o"/>
                          </a:pPr>
                          <a:endParaRPr lang="en-GB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pattFill prst="wdUpDiag">
                          <a:fgClr>
                            <a:schemeClr val="tx1"/>
                          </a:fgClr>
                          <a:bgClr>
                            <a:schemeClr val="bg1"/>
                          </a:bgClr>
                        </a:patt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851050132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endParaRPr lang="en-GB" sz="140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>
                            <a:buFont typeface="Courier New" panose="02070309020205020404" pitchFamily="49" charset="0"/>
                            <a:buChar char="o"/>
                          </a:pPr>
                          <a:endParaRPr lang="en-GB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pattFill prst="wdUpDiag">
                          <a:fgClr>
                            <a:schemeClr val="tx1"/>
                          </a:fgClr>
                          <a:bgClr>
                            <a:schemeClr val="bg1"/>
                          </a:bgClr>
                        </a:patt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220281506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endParaRPr lang="en-GB" sz="140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>
                            <a:buFont typeface="Courier New" panose="02070309020205020404" pitchFamily="49" charset="0"/>
                            <a:buChar char="o"/>
                          </a:pPr>
                          <a:endParaRPr lang="en-GB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pattFill prst="wdUpDiag">
                          <a:fgClr>
                            <a:schemeClr val="tx1"/>
                          </a:fgClr>
                          <a:bgClr>
                            <a:schemeClr val="bg1"/>
                          </a:bgClr>
                        </a:patt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3342390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/>
              <p:cNvSpPr txBox="1"/>
              <p:nvPr/>
            </p:nvSpPr>
            <p:spPr>
              <a:xfrm>
                <a:off x="1363278" y="220215"/>
                <a:ext cx="290784" cy="2993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𝒟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ZoneText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3278" y="220215"/>
                <a:ext cx="290784" cy="299313"/>
              </a:xfrm>
              <a:prstGeom prst="rect">
                <a:avLst/>
              </a:prstGeom>
              <a:blipFill>
                <a:blip r:embed="rId4"/>
                <a:stretch>
                  <a:fillRect l="-19149" r="-17021" b="-2653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ZoneTexte 3"/>
              <p:cNvSpPr txBox="1"/>
              <p:nvPr/>
            </p:nvSpPr>
            <p:spPr>
              <a:xfrm>
                <a:off x="261668" y="1350001"/>
                <a:ext cx="27821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BE" b="0" i="0" smtClean="0">
                              <a:latin typeface="Cambria Math" panose="02040503050406030204" pitchFamily="18" charset="0"/>
                            </a:rPr>
                            <m:t>Θ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" name="ZoneText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668" y="1350001"/>
                <a:ext cx="278217" cy="276999"/>
              </a:xfrm>
              <a:prstGeom prst="rect">
                <a:avLst/>
              </a:prstGeom>
              <a:blipFill>
                <a:blip r:embed="rId5"/>
                <a:stretch>
                  <a:fillRect l="-21739" r="-6522" b="-1739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lèche droite 4"/>
          <p:cNvSpPr/>
          <p:nvPr/>
        </p:nvSpPr>
        <p:spPr>
          <a:xfrm>
            <a:off x="3311126" y="1405599"/>
            <a:ext cx="415770" cy="197505"/>
          </a:xfrm>
          <a:prstGeom prst="rightArrow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/>
              <p:cNvSpPr txBox="1"/>
              <p:nvPr/>
            </p:nvSpPr>
            <p:spPr>
              <a:xfrm>
                <a:off x="2064317" y="242529"/>
                <a:ext cx="33451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𝒟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7" name="ZoneTexte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4317" y="242529"/>
                <a:ext cx="334515" cy="276999"/>
              </a:xfrm>
              <a:prstGeom prst="rect">
                <a:avLst/>
              </a:prstGeom>
              <a:blipFill>
                <a:blip r:embed="rId6"/>
                <a:stretch>
                  <a:fillRect l="-18182" r="-5455" b="-1777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2753164" y="1301476"/>
                <a:ext cx="568232" cy="4057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16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̅"/>
                              <m:ctrlPr>
                                <a:rPr lang="en-GB" sz="16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BE" sz="16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acc>
                        </m:e>
                        <m:sub>
                          <m:r>
                            <a:rPr lang="fr-BE" sz="1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BE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fr-BE" sz="1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BE" sz="16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fr-BE" sz="1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3164" y="1301476"/>
                <a:ext cx="568232" cy="405752"/>
              </a:xfrm>
              <a:prstGeom prst="rect">
                <a:avLst/>
              </a:prstGeom>
              <a:blipFill>
                <a:blip r:embed="rId7"/>
                <a:stretch>
                  <a:fillRect b="-149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2753164" y="562619"/>
                <a:ext cx="568232" cy="4110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16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̅"/>
                              <m:ctrlPr>
                                <a:rPr lang="en-GB" sz="16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BE" sz="16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acc>
                        </m:e>
                        <m:sub>
                          <m:r>
                            <a:rPr lang="fr-BE" sz="1600" b="0" i="1" smtClean="0">
                              <a:latin typeface="Cambria Math" panose="02040503050406030204" pitchFamily="18" charset="0"/>
                            </a:rPr>
                            <m:t> 0</m:t>
                          </m:r>
                        </m:sub>
                        <m:sup>
                          <m:r>
                            <a:rPr lang="fr-BE" sz="1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BE" sz="16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fr-BE" sz="1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3164" y="562619"/>
                <a:ext cx="568232" cy="4110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ZoneTexte 18"/>
              <p:cNvSpPr txBox="1"/>
              <p:nvPr/>
            </p:nvSpPr>
            <p:spPr>
              <a:xfrm>
                <a:off x="770693" y="2393701"/>
                <a:ext cx="180512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BE" dirty="0" smtClean="0"/>
                  <a:t>Rank matrix </a:t>
                </a:r>
              </a:p>
              <a:p>
                <a:pPr algn="ctr"/>
                <a:r>
                  <a:rPr lang="fr-BE" sz="1400" dirty="0" smtClean="0"/>
                  <a:t>(</a:t>
                </a:r>
                <a:r>
                  <a:rPr lang="fr-BE" sz="1400" dirty="0" err="1" smtClean="0"/>
                  <a:t>with</a:t>
                </a:r>
                <a:r>
                  <a:rPr lang="fr-BE" sz="1400" dirty="0" smtClean="0"/>
                  <a:t> </a:t>
                </a:r>
                <a:r>
                  <a:rPr lang="fr-BE" sz="1400" dirty="0" err="1" smtClean="0"/>
                  <a:t>task</a:t>
                </a:r>
                <a:r>
                  <a:rPr lang="fr-BE" sz="1400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BE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BE" sz="14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fr-BE" sz="1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fr-BE" sz="1400" dirty="0" smtClean="0"/>
                  <a:t> ignored)</a:t>
                </a:r>
                <a:endParaRPr lang="en-GB" sz="1400" dirty="0"/>
              </a:p>
            </p:txBody>
          </p:sp>
        </mc:Choice>
        <mc:Fallback xmlns="">
          <p:sp>
            <p:nvSpPr>
              <p:cNvPr id="19" name="ZoneTexte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693" y="2393701"/>
                <a:ext cx="1805122" cy="584775"/>
              </a:xfrm>
              <a:prstGeom prst="rect">
                <a:avLst/>
              </a:prstGeom>
              <a:blipFill>
                <a:blip r:embed="rId9"/>
                <a:stretch>
                  <a:fillRect t="-6250" b="-937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/>
              <p:cNvSpPr/>
              <p:nvPr/>
            </p:nvSpPr>
            <p:spPr>
              <a:xfrm>
                <a:off x="3886631" y="725001"/>
                <a:ext cx="2288402" cy="1526998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r>
                  <a:rPr lang="fr-BE" dirty="0" smtClean="0">
                    <a:solidFill>
                      <a:schemeClr val="tx1"/>
                    </a:solidFill>
                  </a:rPr>
                  <a:t>Best </a:t>
                </a:r>
                <a:r>
                  <a:rPr lang="fr-BE" dirty="0" err="1">
                    <a:solidFill>
                      <a:schemeClr val="tx1"/>
                    </a:solidFill>
                  </a:rPr>
                  <a:t>hyperparameters</a:t>
                </a:r>
                <a:r>
                  <a:rPr lang="fr-BE" dirty="0">
                    <a:solidFill>
                      <a:schemeClr val="tx1"/>
                    </a:solidFill>
                  </a:rPr>
                  <a:t> </a:t>
                </a:r>
                <a:r>
                  <a:rPr lang="fr-BE" dirty="0" err="1">
                    <a:solidFill>
                      <a:schemeClr val="tx1"/>
                    </a:solidFill>
                  </a:rPr>
                  <a:t>combination</a:t>
                </a:r>
                <a:r>
                  <a:rPr lang="fr-BE" dirty="0">
                    <a:solidFill>
                      <a:schemeClr val="tx1"/>
                    </a:solidFill>
                  </a:rPr>
                  <a:t> for </a:t>
                </a:r>
                <a:r>
                  <a:rPr lang="fr-BE" dirty="0" err="1">
                    <a:solidFill>
                      <a:schemeClr val="tx1"/>
                    </a:solidFill>
                  </a:rPr>
                  <a:t>left</a:t>
                </a:r>
                <a:r>
                  <a:rPr lang="fr-BE" dirty="0">
                    <a:solidFill>
                      <a:schemeClr val="tx1"/>
                    </a:solidFill>
                  </a:rPr>
                  <a:t>-out </a:t>
                </a:r>
                <a:r>
                  <a:rPr lang="fr-BE" dirty="0" err="1">
                    <a:solidFill>
                      <a:schemeClr val="tx1"/>
                    </a:solidFill>
                  </a:rPr>
                  <a:t>task</a:t>
                </a:r>
                <a:r>
                  <a:rPr lang="fr-BE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B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B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𝒟</m:t>
                        </m:r>
                      </m:e>
                      <m:sub>
                        <m:r>
                          <a:rPr lang="fr-B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fr-BE" dirty="0">
                    <a:solidFill>
                      <a:schemeClr val="tx1"/>
                    </a:solidFill>
                  </a:rPr>
                  <a:t>:</a:t>
                </a:r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47" name="Rectangle 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6631" y="725001"/>
                <a:ext cx="2288402" cy="1526998"/>
              </a:xfrm>
              <a:prstGeom prst="rect">
                <a:avLst/>
              </a:prstGeom>
              <a:blipFill>
                <a:blip r:embed="rId10"/>
                <a:stretch>
                  <a:fillRect l="-2122" t="-1984"/>
                </a:stretch>
              </a:blipFill>
              <a:ln>
                <a:solidFill>
                  <a:schemeClr val="bg1">
                    <a:lumMod val="95000"/>
                  </a:schemeClr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ZoneTexte 23"/>
              <p:cNvSpPr txBox="1"/>
              <p:nvPr/>
            </p:nvSpPr>
            <p:spPr>
              <a:xfrm>
                <a:off x="4118505" y="1712847"/>
                <a:ext cx="1915653" cy="4553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BE">
                              <a:latin typeface="Cambria Math" panose="02040503050406030204" pitchFamily="18" charset="0"/>
                            </a:rPr>
                            <m:t>Θ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fr-B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fr-BE" b="0" i="1" smtClean="0">
                          <a:latin typeface="Cambria Math" panose="02040503050406030204" pitchFamily="18" charset="0"/>
                        </a:rPr>
                        <m:t>arg</m:t>
                      </m:r>
                      <m:r>
                        <a:rPr lang="fr-BE" b="0" i="1" smtClean="0">
                          <a:latin typeface="Cambria Math" panose="02040503050406030204" pitchFamily="18" charset="0"/>
                        </a:rPr>
                        <m:t> </m:t>
                      </m:r>
                      <m:func>
                        <m:func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fr-BE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fr-BE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fr-BE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fr-BE">
                                      <a:latin typeface="Cambria Math" panose="02040503050406030204" pitchFamily="18" charset="0"/>
                                    </a:rPr>
                                    <m:t>Θ</m:t>
                                  </m:r>
                                </m:e>
                                <m:sub>
                                  <m:r>
                                    <a:rPr lang="fr-BE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lim>
                          </m:limLow>
                        </m:fName>
                        <m:e>
                          <m:sSubSup>
                            <m:sSubSup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̅"/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fr-BE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</m:acc>
                            </m:e>
                            <m:sub>
                              <m:r>
                                <a:rPr lang="fr-BE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BE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fr-BE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fr-BE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fr-BE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e>
                      </m:func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4" name="ZoneTexte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8505" y="1712847"/>
                <a:ext cx="1915653" cy="455381"/>
              </a:xfrm>
              <a:prstGeom prst="rect">
                <a:avLst/>
              </a:prstGeom>
              <a:blipFill>
                <a:blip r:embed="rId11"/>
                <a:stretch>
                  <a:fillRect l="-1274" t="-2667" r="-2229" b="-10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 48"/>
              <p:cNvSpPr/>
              <p:nvPr/>
            </p:nvSpPr>
            <p:spPr>
              <a:xfrm>
                <a:off x="9942815" y="725001"/>
                <a:ext cx="1925335" cy="1526998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/>
                <a:r>
                  <a:rPr lang="fr-BE" dirty="0" smtClean="0">
                    <a:solidFill>
                      <a:schemeClr val="tx1"/>
                    </a:solidFill>
                  </a:rPr>
                  <a:t>Final </a:t>
                </a:r>
                <a:r>
                  <a:rPr lang="fr-BE" dirty="0" err="1" smtClean="0">
                    <a:solidFill>
                      <a:schemeClr val="tx1"/>
                    </a:solidFill>
                  </a:rPr>
                  <a:t>evaluation</a:t>
                </a:r>
                <a:r>
                  <a:rPr lang="fr-BE" dirty="0" smtClean="0">
                    <a:solidFill>
                      <a:schemeClr val="tx1"/>
                    </a:solidFill>
                  </a:rPr>
                  <a:t> on the test set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B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B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𝒟</m:t>
                        </m:r>
                      </m:e>
                      <m:sub>
                        <m:r>
                          <a:rPr lang="fr-B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GB" dirty="0" smtClean="0">
                    <a:solidFill>
                      <a:schemeClr val="tx1"/>
                    </a:solidFill>
                  </a:rPr>
                  <a:t> for comparison to other approaches. </a:t>
                </a:r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9" name="Rectangle 4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42815" y="725001"/>
                <a:ext cx="1925335" cy="1526998"/>
              </a:xfrm>
              <a:prstGeom prst="rect">
                <a:avLst/>
              </a:prstGeom>
              <a:blipFill>
                <a:blip r:embed="rId12"/>
                <a:stretch>
                  <a:fillRect t="-1984" r="-4403" b="-1984"/>
                </a:stretch>
              </a:blipFill>
              <a:ln>
                <a:solidFill>
                  <a:schemeClr val="bg1">
                    <a:lumMod val="95000"/>
                  </a:schemeClr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Flèche droite 50"/>
          <p:cNvSpPr/>
          <p:nvPr/>
        </p:nvSpPr>
        <p:spPr>
          <a:xfrm>
            <a:off x="6331288" y="1405599"/>
            <a:ext cx="415770" cy="197505"/>
          </a:xfrm>
          <a:prstGeom prst="rightArrow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2" name="Flèche droite 51"/>
          <p:cNvSpPr/>
          <p:nvPr/>
        </p:nvSpPr>
        <p:spPr>
          <a:xfrm>
            <a:off x="9386408" y="1405599"/>
            <a:ext cx="415770" cy="197505"/>
          </a:xfrm>
          <a:prstGeom prst="rightArrow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11231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3923752" y="2715685"/>
                <a:ext cx="1988256" cy="118110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fr-BE" sz="1600" dirty="0" smtClean="0">
                    <a:solidFill>
                      <a:schemeClr val="tx1"/>
                    </a:solidFill>
                    <a:latin typeface="LM Sans 17" panose="00000500000000000000" pitchFamily="50" charset="0"/>
                  </a:rPr>
                  <a:t>Pre-trained</a:t>
                </a:r>
                <a:endParaRPr lang="fr-BE" sz="1600" dirty="0">
                  <a:solidFill>
                    <a:schemeClr val="tx1"/>
                  </a:solidFill>
                  <a:latin typeface="LM Sans 17" panose="00000500000000000000" pitchFamily="50" charset="0"/>
                </a:endParaRPr>
              </a:p>
              <a:p>
                <a:pPr algn="ctr"/>
                <a:r>
                  <a:rPr lang="fr-BE" sz="1600" dirty="0" smtClean="0">
                    <a:solidFill>
                      <a:schemeClr val="tx1"/>
                    </a:solidFill>
                    <a:latin typeface="LM Sans 17" panose="00000500000000000000" pitchFamily="50" charset="0"/>
                  </a:rPr>
                  <a:t>network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BE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BE" sz="16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fr-BE" sz="16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fr-BE" sz="1600" dirty="0" smtClean="0">
                    <a:solidFill>
                      <a:schemeClr val="tx1"/>
                    </a:solidFill>
                    <a:latin typeface="LM Sans 17" panose="00000500000000000000" pitchFamily="50" charset="0"/>
                  </a:rPr>
                  <a:t>  </a:t>
                </a:r>
              </a:p>
              <a:p>
                <a:pPr algn="ctr"/>
                <a:r>
                  <a:rPr lang="fr-BE" sz="1600" dirty="0" smtClean="0">
                    <a:solidFill>
                      <a:schemeClr val="tx1"/>
                    </a:solidFill>
                    <a:latin typeface="LM Sans 17" panose="00000500000000000000" pitchFamily="50" charset="0"/>
                  </a:rPr>
                  <a:t>on source </a:t>
                </a:r>
                <a:r>
                  <a:rPr lang="fr-BE" sz="1600" dirty="0" err="1" smtClean="0">
                    <a:solidFill>
                      <a:schemeClr val="tx1"/>
                    </a:solidFill>
                    <a:latin typeface="LM Sans 17" panose="00000500000000000000" pitchFamily="50" charset="0"/>
                  </a:rPr>
                  <a:t>task</a:t>
                </a:r>
                <a:r>
                  <a:rPr lang="fr-BE" sz="1600" dirty="0" smtClean="0">
                    <a:solidFill>
                      <a:schemeClr val="tx1"/>
                    </a:solidFill>
                    <a:latin typeface="LM Sans 17" panose="00000500000000000000" pitchFamily="50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BE" sz="16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BE" sz="1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𝒟</m:t>
                        </m:r>
                      </m:e>
                      <m:sub>
                        <m:r>
                          <a:rPr lang="fr-BE" sz="1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fr-BE" sz="1600" dirty="0" smtClean="0">
                    <a:solidFill>
                      <a:schemeClr val="tx1"/>
                    </a:solidFill>
                    <a:latin typeface="LM Sans 17" panose="00000500000000000000" pitchFamily="50" charset="0"/>
                  </a:rPr>
                  <a:t> </a:t>
                </a: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3752" y="2715685"/>
                <a:ext cx="1988256" cy="118110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952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/>
          <p:cNvSpPr/>
          <p:nvPr/>
        </p:nvSpPr>
        <p:spPr>
          <a:xfrm>
            <a:off x="7535216" y="2743406"/>
            <a:ext cx="1281934" cy="11811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BE" sz="1600" dirty="0" err="1" smtClean="0">
                <a:solidFill>
                  <a:schemeClr val="tx1"/>
                </a:solidFill>
                <a:latin typeface="LM Sans 17" panose="00000500000000000000" pitchFamily="50" charset="0"/>
              </a:rPr>
              <a:t>Dimens</a:t>
            </a:r>
            <a:r>
              <a:rPr lang="fr-BE" sz="1600" dirty="0" smtClean="0">
                <a:solidFill>
                  <a:schemeClr val="tx1"/>
                </a:solidFill>
                <a:latin typeface="LM Sans 17" panose="00000500000000000000" pitchFamily="50" charset="0"/>
              </a:rPr>
              <a:t>. </a:t>
            </a:r>
            <a:r>
              <a:rPr lang="fr-BE" sz="1600" dirty="0" err="1" smtClean="0">
                <a:solidFill>
                  <a:schemeClr val="tx1"/>
                </a:solidFill>
                <a:latin typeface="LM Sans 17" panose="00000500000000000000" pitchFamily="50" charset="0"/>
              </a:rPr>
              <a:t>reduction</a:t>
            </a:r>
            <a:endParaRPr lang="fr-BE" sz="1600" dirty="0" smtClean="0">
              <a:solidFill>
                <a:schemeClr val="tx1"/>
              </a:solidFill>
              <a:latin typeface="LM Sans 17" panose="00000500000000000000" pitchFamily="50" charset="0"/>
            </a:endParaRPr>
          </a:p>
        </p:txBody>
      </p:sp>
      <p:sp>
        <p:nvSpPr>
          <p:cNvPr id="6" name="Accolade ouvrante 5"/>
          <p:cNvSpPr>
            <a:spLocks/>
          </p:cNvSpPr>
          <p:nvPr/>
        </p:nvSpPr>
        <p:spPr>
          <a:xfrm rot="16200000">
            <a:off x="6243119" y="1910348"/>
            <a:ext cx="233501" cy="5044642"/>
          </a:xfrm>
          <a:prstGeom prst="leftBrac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BE" dirty="0">
              <a:latin typeface="LM Roman 10" panose="00000500000000000000" pitchFamily="50" charset="0"/>
            </a:endParaRPr>
          </a:p>
        </p:txBody>
      </p:sp>
      <p:sp>
        <p:nvSpPr>
          <p:cNvPr id="7" name="ZoneTexte 8"/>
          <p:cNvSpPr txBox="1"/>
          <p:nvPr/>
        </p:nvSpPr>
        <p:spPr>
          <a:xfrm>
            <a:off x="5127518" y="4617713"/>
            <a:ext cx="24647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BE" b="1" dirty="0" err="1" smtClean="0">
                <a:latin typeface="LM Sans 17" panose="00000500000000000000" pitchFamily="50" charset="0"/>
              </a:rPr>
              <a:t>Features</a:t>
            </a:r>
            <a:r>
              <a:rPr lang="fr-BE" b="1" dirty="0" smtClean="0">
                <a:latin typeface="LM Sans 17" panose="00000500000000000000" pitchFamily="50" charset="0"/>
              </a:rPr>
              <a:t> extraction</a:t>
            </a:r>
            <a:endParaRPr lang="fr-BE" b="1" dirty="0">
              <a:latin typeface="LM Sans 17" panose="00000500000000000000" pitchFamily="50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9816101" y="2742563"/>
            <a:ext cx="1165860" cy="11811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BE" sz="1600" dirty="0" smtClean="0">
                <a:solidFill>
                  <a:schemeClr val="tx1"/>
                </a:solidFill>
                <a:latin typeface="LM Sans 17" panose="00000500000000000000" pitchFamily="50" charset="0"/>
              </a:rPr>
              <a:t>Classifier</a:t>
            </a:r>
          </a:p>
        </p:txBody>
      </p:sp>
      <p:cxnSp>
        <p:nvCxnSpPr>
          <p:cNvPr id="9" name="Connecteur droit avec flèche 8"/>
          <p:cNvCxnSpPr/>
          <p:nvPr/>
        </p:nvCxnSpPr>
        <p:spPr>
          <a:xfrm flipV="1">
            <a:off x="8878244" y="3333113"/>
            <a:ext cx="876097" cy="709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ZoneTexte 12"/>
          <p:cNvSpPr txBox="1"/>
          <p:nvPr/>
        </p:nvSpPr>
        <p:spPr>
          <a:xfrm>
            <a:off x="9659541" y="4623705"/>
            <a:ext cx="2094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BE" b="1" dirty="0" smtClean="0">
                <a:latin typeface="LM Sans 17" panose="00000500000000000000" pitchFamily="50" charset="0"/>
              </a:rPr>
              <a:t>Classification</a:t>
            </a:r>
            <a:endParaRPr lang="fr-BE" b="1" dirty="0">
              <a:latin typeface="LM Sans 17" panose="00000500000000000000" pitchFamily="50" charset="0"/>
            </a:endParaRPr>
          </a:p>
        </p:txBody>
      </p:sp>
      <p:sp>
        <p:nvSpPr>
          <p:cNvPr id="11" name="Accolade ouvrante 10"/>
          <p:cNvSpPr/>
          <p:nvPr/>
        </p:nvSpPr>
        <p:spPr>
          <a:xfrm rot="16200000">
            <a:off x="10329172" y="3464214"/>
            <a:ext cx="233501" cy="1936911"/>
          </a:xfrm>
          <a:prstGeom prst="leftBrac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BE">
              <a:latin typeface="LM Roman 10" panose="00000500000000000000" pitchFamily="50" charset="0"/>
            </a:endParaRPr>
          </a:p>
        </p:txBody>
      </p:sp>
      <p:cxnSp>
        <p:nvCxnSpPr>
          <p:cNvPr id="12" name="Connecteur droit avec flèche 11"/>
          <p:cNvCxnSpPr/>
          <p:nvPr/>
        </p:nvCxnSpPr>
        <p:spPr>
          <a:xfrm>
            <a:off x="6062599" y="3333113"/>
            <a:ext cx="141085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Connecteur droit avec flèche 12"/>
          <p:cNvCxnSpPr/>
          <p:nvPr/>
        </p:nvCxnSpPr>
        <p:spPr>
          <a:xfrm>
            <a:off x="11088855" y="3348092"/>
            <a:ext cx="26200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ZoneTexte 20"/>
              <p:cNvSpPr txBox="1"/>
              <p:nvPr/>
            </p:nvSpPr>
            <p:spPr>
              <a:xfrm>
                <a:off x="11287003" y="3155541"/>
                <a:ext cx="3954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fr-BE" dirty="0">
                  <a:latin typeface="LM Roman 10" panose="00000500000000000000" pitchFamily="50" charset="0"/>
                </a:endParaRPr>
              </a:p>
            </p:txBody>
          </p:sp>
        </mc:Choice>
        <mc:Fallback xmlns="">
          <p:sp>
            <p:nvSpPr>
              <p:cNvPr id="14" name="ZoneTexte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87003" y="3155541"/>
                <a:ext cx="395429" cy="369332"/>
              </a:xfrm>
              <a:prstGeom prst="rect">
                <a:avLst/>
              </a:prstGeom>
              <a:blipFill>
                <a:blip r:embed="rId3"/>
                <a:stretch>
                  <a:fillRect t="-5000" r="-18750" b="-8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Imag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586" y="1864962"/>
            <a:ext cx="1421233" cy="1138097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270790" y="1864962"/>
            <a:ext cx="1050682" cy="1138097"/>
          </a:xfrm>
          <a:prstGeom prst="rect">
            <a:avLst/>
          </a:prstGeom>
          <a:solidFill>
            <a:srgbClr val="FF0000">
              <a:alpha val="3098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BE"/>
          </a:p>
        </p:txBody>
      </p:sp>
      <p:pic>
        <p:nvPicPr>
          <p:cNvPr id="17" name="Image 1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0" r="12998"/>
          <a:stretch/>
        </p:blipFill>
        <p:spPr>
          <a:xfrm>
            <a:off x="1249862" y="3849400"/>
            <a:ext cx="1062681" cy="1138097"/>
          </a:xfrm>
          <a:prstGeom prst="rect">
            <a:avLst/>
          </a:prstGeom>
        </p:spPr>
      </p:pic>
      <p:cxnSp>
        <p:nvCxnSpPr>
          <p:cNvPr id="18" name="Connecteur droit avec flèche 17"/>
          <p:cNvCxnSpPr/>
          <p:nvPr/>
        </p:nvCxnSpPr>
        <p:spPr>
          <a:xfrm flipH="1">
            <a:off x="1775202" y="3136173"/>
            <a:ext cx="6342" cy="52917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Connecteur droit avec flèche 18"/>
          <p:cNvCxnSpPr/>
          <p:nvPr/>
        </p:nvCxnSpPr>
        <p:spPr>
          <a:xfrm flipV="1">
            <a:off x="2481087" y="3367629"/>
            <a:ext cx="1337965" cy="108366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0" name="ZoneTexte 31"/>
          <p:cNvSpPr txBox="1"/>
          <p:nvPr/>
        </p:nvSpPr>
        <p:spPr>
          <a:xfrm>
            <a:off x="438456" y="3049034"/>
            <a:ext cx="139659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BE" sz="1400" dirty="0" err="1" smtClean="0">
                <a:latin typeface="LM Sans 17" panose="00000500000000000000" pitchFamily="50" charset="0"/>
              </a:rPr>
              <a:t>resized</a:t>
            </a:r>
            <a:r>
              <a:rPr lang="fr-BE" sz="1400" dirty="0" smtClean="0">
                <a:latin typeface="LM Sans 17" panose="00000500000000000000" pitchFamily="50" charset="0"/>
              </a:rPr>
              <a:t> </a:t>
            </a:r>
            <a:r>
              <a:rPr lang="fr-BE" sz="1400" dirty="0" err="1" smtClean="0">
                <a:latin typeface="LM Sans 17" panose="00000500000000000000" pitchFamily="50" charset="0"/>
              </a:rPr>
              <a:t>centered</a:t>
            </a:r>
            <a:endParaRPr lang="fr-BE" sz="1400" dirty="0" smtClean="0">
              <a:latin typeface="LM Sans 17" panose="00000500000000000000" pitchFamily="50" charset="0"/>
            </a:endParaRPr>
          </a:p>
          <a:p>
            <a:pPr algn="ctr"/>
            <a:r>
              <a:rPr lang="fr-BE" sz="1400" dirty="0" smtClean="0">
                <a:latin typeface="LM Sans 17" panose="00000500000000000000" pitchFamily="50" charset="0"/>
              </a:rPr>
              <a:t>maximum</a:t>
            </a:r>
          </a:p>
          <a:p>
            <a:pPr algn="ctr"/>
            <a:r>
              <a:rPr lang="fr-BE" sz="1400" dirty="0" smtClean="0">
                <a:latin typeface="LM Sans 17" panose="00000500000000000000" pitchFamily="50" charset="0"/>
              </a:rPr>
              <a:t>square </a:t>
            </a:r>
            <a:r>
              <a:rPr lang="fr-BE" sz="1400" dirty="0" err="1" smtClean="0">
                <a:latin typeface="LM Sans 17" panose="00000500000000000000" pitchFamily="50" charset="0"/>
              </a:rPr>
              <a:t>crop</a:t>
            </a:r>
            <a:endParaRPr lang="fr-BE" sz="1400" dirty="0">
              <a:latin typeface="LM Sans 17" panose="00000500000000000000" pitchFamily="50" charset="0"/>
            </a:endParaRPr>
          </a:p>
        </p:txBody>
      </p:sp>
      <p:sp>
        <p:nvSpPr>
          <p:cNvPr id="21" name="ZoneTexte 36"/>
          <p:cNvSpPr txBox="1"/>
          <p:nvPr/>
        </p:nvSpPr>
        <p:spPr>
          <a:xfrm>
            <a:off x="4692595" y="2296552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BE" b="1" dirty="0" smtClean="0">
              <a:latin typeface="LM Sans 17" panose="00000500000000000000" pitchFamily="50" charset="0"/>
            </a:endParaRPr>
          </a:p>
          <a:p>
            <a:endParaRPr lang="fr-BE" b="1" dirty="0">
              <a:latin typeface="LM Sans 17" panose="00000500000000000000" pitchFamily="50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ZoneTexte 37"/>
              <p:cNvSpPr txBox="1"/>
              <p:nvPr/>
            </p:nvSpPr>
            <p:spPr>
              <a:xfrm>
                <a:off x="10018189" y="2361770"/>
                <a:ext cx="76168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fr-BE" b="0" i="1" dirty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fr-BE" b="0" i="1" dirty="0" smtClean="0">
                          <a:latin typeface="Cambria Math" panose="02040503050406030204" pitchFamily="18" charset="0"/>
                        </a:rPr>
                        <m:t>(⋅)</m:t>
                      </m:r>
                    </m:oMath>
                  </m:oMathPara>
                </a14:m>
                <a:endParaRPr lang="fr-BE" dirty="0">
                  <a:latin typeface="LM Sans 17" panose="00000500000000000000" pitchFamily="50" charset="0"/>
                </a:endParaRPr>
              </a:p>
            </p:txBody>
          </p:sp>
        </mc:Choice>
        <mc:Fallback xmlns="">
          <p:sp>
            <p:nvSpPr>
              <p:cNvPr id="22" name="ZoneTexte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8189" y="2361770"/>
                <a:ext cx="761683" cy="369332"/>
              </a:xfrm>
              <a:prstGeom prst="rect">
                <a:avLst/>
              </a:prstGeom>
              <a:blipFill>
                <a:blip r:embed="rId5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ZoneTexte 39"/>
              <p:cNvSpPr txBox="1"/>
              <p:nvPr/>
            </p:nvSpPr>
            <p:spPr>
              <a:xfrm>
                <a:off x="8954511" y="2971377"/>
                <a:ext cx="737125" cy="2846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b="1" i="1" smtClean="0">
                          <a:latin typeface="Cambria Math" panose="02040503050406030204" pitchFamily="18" charset="0"/>
                        </a:rPr>
                        <m:t>𝒛</m:t>
                      </m:r>
                      <m:r>
                        <a:rPr lang="fr-BE" b="1" i="1" smtClean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fr-BE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BE" b="1" i="1" smtClean="0"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p>
                      </m:sSup>
                    </m:oMath>
                  </m:oMathPara>
                </a14:m>
                <a:endParaRPr lang="fr-BE" b="1" dirty="0"/>
              </a:p>
            </p:txBody>
          </p:sp>
        </mc:Choice>
        <mc:Fallback xmlns="">
          <p:sp>
            <p:nvSpPr>
              <p:cNvPr id="24" name="ZoneTexte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4511" y="2971377"/>
                <a:ext cx="737125" cy="284630"/>
              </a:xfrm>
              <a:prstGeom prst="rect">
                <a:avLst/>
              </a:prstGeom>
              <a:blipFill>
                <a:blip r:embed="rId6"/>
                <a:stretch>
                  <a:fillRect l="-4132" t="-4255" r="-4959" b="-851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ZoneTexte 40"/>
              <p:cNvSpPr txBox="1"/>
              <p:nvPr/>
            </p:nvSpPr>
            <p:spPr>
              <a:xfrm>
                <a:off x="6035230" y="2944920"/>
                <a:ext cx="1352742" cy="2874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b="1" i="1" smtClean="0"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fr-BE" b="1" i="1" smtClean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fr-BE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BE" b="1" i="1" smtClean="0"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sSub>
                            <m:sSubPr>
                              <m:ctrlPr>
                                <a:rPr lang="fr-BE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BE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fr-BE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fr-BE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BE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fr-BE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</m:oMath>
                  </m:oMathPara>
                </a14:m>
                <a:endParaRPr lang="fr-BE" b="1" dirty="0"/>
              </a:p>
            </p:txBody>
          </p:sp>
        </mc:Choice>
        <mc:Fallback xmlns="">
          <p:sp>
            <p:nvSpPr>
              <p:cNvPr id="25" name="ZoneTexte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5230" y="2944920"/>
                <a:ext cx="1352742" cy="287451"/>
              </a:xfrm>
              <a:prstGeom prst="rect">
                <a:avLst/>
              </a:prstGeom>
              <a:blipFill>
                <a:blip r:embed="rId7"/>
                <a:stretch>
                  <a:fillRect l="-2252" t="-4255" r="-1351" b="-638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ZoneTexte 44"/>
              <p:cNvSpPr txBox="1"/>
              <p:nvPr/>
            </p:nvSpPr>
            <p:spPr>
              <a:xfrm>
                <a:off x="2280601" y="3274673"/>
                <a:ext cx="1344727" cy="2929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b="1" i="1" smtClean="0">
                          <a:latin typeface="Cambria Math" panose="02040503050406030204" pitchFamily="18" charset="0"/>
                        </a:rPr>
                        <m:t>𝒑</m:t>
                      </m:r>
                      <m:r>
                        <a:rPr lang="fr-BE" b="1" i="1" smtClean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fr-BE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BE" b="1" i="1" smtClean="0">
                              <a:latin typeface="Cambria Math" panose="02040503050406030204" pitchFamily="18" charset="0"/>
                            </a:rPr>
                            <m:t>ℕ</m:t>
                          </m:r>
                        </m:e>
                        <m:sup>
                          <m:sSub>
                            <m:sSubPr>
                              <m:ctrlPr>
                                <a:rPr lang="fr-BE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BE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fr-BE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fr-BE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BE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fr-BE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</m:sSup>
                    </m:oMath>
                  </m:oMathPara>
                </a14:m>
                <a:endParaRPr lang="fr-BE" b="1" dirty="0"/>
              </a:p>
            </p:txBody>
          </p:sp>
        </mc:Choice>
        <mc:Fallback xmlns="">
          <p:sp>
            <p:nvSpPr>
              <p:cNvPr id="26" name="ZoneTexte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0601" y="3274673"/>
                <a:ext cx="1344727" cy="292901"/>
              </a:xfrm>
              <a:prstGeom prst="rect">
                <a:avLst/>
              </a:prstGeom>
              <a:blipFill>
                <a:blip r:embed="rId8"/>
                <a:stretch>
                  <a:fillRect l="-4072" t="-2083" r="-1357" b="-2291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/>
              <p:cNvSpPr/>
              <p:nvPr/>
            </p:nvSpPr>
            <p:spPr>
              <a:xfrm>
                <a:off x="4410169" y="2296552"/>
                <a:ext cx="95757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b="0" i="1" dirty="0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fr-BE" b="0" i="1" dirty="0">
                          <a:latin typeface="Cambria Math" panose="02040503050406030204" pitchFamily="18" charset="0"/>
                        </a:rPr>
                        <m:t>(⋅</m:t>
                      </m:r>
                      <m:r>
                        <a:rPr lang="fr-BE" b="0" i="1" dirty="0" smtClean="0">
                          <a:latin typeface="Cambria Math" panose="02040503050406030204" pitchFamily="18" charset="0"/>
                        </a:rPr>
                        <m:t>;</m:t>
                      </m:r>
                      <m:sSub>
                        <m:sSubPr>
                          <m:ctrlPr>
                            <a:rPr lang="fr-BE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dirty="0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b="0" i="1" dirty="0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fr-BE" b="0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BE" dirty="0">
                  <a:latin typeface="LM Sans 17" panose="00000500000000000000" pitchFamily="50" charset="0"/>
                </a:endParaRPr>
              </a:p>
            </p:txBody>
          </p:sp>
        </mc:Choice>
        <mc:Fallback xmlns="">
          <p:sp>
            <p:nvSpPr>
              <p:cNvPr id="27" name="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0169" y="2296552"/>
                <a:ext cx="957570" cy="369332"/>
              </a:xfrm>
              <a:prstGeom prst="rect">
                <a:avLst/>
              </a:prstGeom>
              <a:blipFill>
                <a:blip r:embed="rId9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24482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EDAC0AC4-52FB-411D-A7B4-60C1C95462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9082" y="3342600"/>
            <a:ext cx="1268078" cy="3060457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F2C28146-8C73-4A50-8939-9349837FBB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9982" y="163912"/>
            <a:ext cx="1261981" cy="3066554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517E1605-787E-4640-88D1-D5E7A3F87F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0865" y="188298"/>
            <a:ext cx="1268078" cy="3054361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432C57AD-7D3C-4A6C-9AC1-44C210D39E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940" y="200491"/>
            <a:ext cx="1268078" cy="3042168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3CEF8BA2-18DB-4602-9B37-B1E3964FD88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3112" y="188298"/>
            <a:ext cx="1261981" cy="3054361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428FE0C9-DCBC-46AE-830A-5FB2D14D0E0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0091" y="163912"/>
            <a:ext cx="1261981" cy="3066554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A8042799-5239-4BBB-A5B2-C1A6ADE847C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070" y="182202"/>
            <a:ext cx="1274174" cy="3048264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EB6FDB73-62F3-40D7-B8C3-37634E7037A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662" y="188298"/>
            <a:ext cx="1298561" cy="3042168"/>
          </a:xfrm>
          <a:prstGeom prst="rect">
            <a:avLst/>
          </a:prstGeom>
        </p:spPr>
      </p:pic>
      <p:grpSp>
        <p:nvGrpSpPr>
          <p:cNvPr id="51" name="Groupe 50">
            <a:extLst>
              <a:ext uri="{FF2B5EF4-FFF2-40B4-BE49-F238E27FC236}">
                <a16:creationId xmlns:a16="http://schemas.microsoft.com/office/drawing/2014/main" id="{646519CB-C2D4-410B-B53E-D14A0E385ABA}"/>
              </a:ext>
            </a:extLst>
          </p:cNvPr>
          <p:cNvGrpSpPr/>
          <p:nvPr/>
        </p:nvGrpSpPr>
        <p:grpSpPr>
          <a:xfrm>
            <a:off x="6073490" y="3342601"/>
            <a:ext cx="1278591" cy="3060456"/>
            <a:chOff x="8859982" y="3347378"/>
            <a:chExt cx="1278591" cy="3060456"/>
          </a:xfrm>
        </p:grpSpPr>
        <p:pic>
          <p:nvPicPr>
            <p:cNvPr id="24" name="Image 23">
              <a:extLst>
                <a:ext uri="{FF2B5EF4-FFF2-40B4-BE49-F238E27FC236}">
                  <a16:creationId xmlns:a16="http://schemas.microsoft.com/office/drawing/2014/main" id="{809DF69E-1640-47EE-98D5-158F572EA92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99278" y="4011381"/>
              <a:ext cx="622685" cy="622685"/>
            </a:xfrm>
            <a:prstGeom prst="rect">
              <a:avLst/>
            </a:prstGeom>
          </p:spPr>
        </p:pic>
        <p:pic>
          <p:nvPicPr>
            <p:cNvPr id="28" name="Image 27">
              <a:extLst>
                <a:ext uri="{FF2B5EF4-FFF2-40B4-BE49-F238E27FC236}">
                  <a16:creationId xmlns:a16="http://schemas.microsoft.com/office/drawing/2014/main" id="{BB516285-DA8E-4863-A834-ADB8EFC8979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9982" y="4011381"/>
              <a:ext cx="622685" cy="622685"/>
            </a:xfrm>
            <a:prstGeom prst="rect">
              <a:avLst/>
            </a:prstGeom>
          </p:spPr>
        </p:pic>
        <p:pic>
          <p:nvPicPr>
            <p:cNvPr id="34" name="Image 33">
              <a:extLst>
                <a:ext uri="{FF2B5EF4-FFF2-40B4-BE49-F238E27FC236}">
                  <a16:creationId xmlns:a16="http://schemas.microsoft.com/office/drawing/2014/main" id="{DCCA838E-4F2D-4A9A-B62D-DB802D325FB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9982" y="3351370"/>
              <a:ext cx="622685" cy="622685"/>
            </a:xfrm>
            <a:prstGeom prst="rect">
              <a:avLst/>
            </a:prstGeom>
          </p:spPr>
        </p:pic>
        <p:pic>
          <p:nvPicPr>
            <p:cNvPr id="36" name="Image 35">
              <a:extLst>
                <a:ext uri="{FF2B5EF4-FFF2-40B4-BE49-F238E27FC236}">
                  <a16:creationId xmlns:a16="http://schemas.microsoft.com/office/drawing/2014/main" id="{41B88C21-64CA-49AE-B462-E91A8D0FAD0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9982" y="4671392"/>
              <a:ext cx="622685" cy="622685"/>
            </a:xfrm>
            <a:prstGeom prst="rect">
              <a:avLst/>
            </a:prstGeom>
          </p:spPr>
        </p:pic>
        <p:pic>
          <p:nvPicPr>
            <p:cNvPr id="38" name="Image 37">
              <a:extLst>
                <a:ext uri="{FF2B5EF4-FFF2-40B4-BE49-F238E27FC236}">
                  <a16:creationId xmlns:a16="http://schemas.microsoft.com/office/drawing/2014/main" id="{3C51421B-94FF-4E9C-B9C5-124172BB9B7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99278" y="3347378"/>
              <a:ext cx="622685" cy="622685"/>
            </a:xfrm>
            <a:prstGeom prst="rect">
              <a:avLst/>
            </a:prstGeom>
          </p:spPr>
        </p:pic>
        <p:pic>
          <p:nvPicPr>
            <p:cNvPr id="40" name="Image 39">
              <a:extLst>
                <a:ext uri="{FF2B5EF4-FFF2-40B4-BE49-F238E27FC236}">
                  <a16:creationId xmlns:a16="http://schemas.microsoft.com/office/drawing/2014/main" id="{01C3FE76-72F1-4057-AE8D-9C6E5BFE17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99278" y="4671392"/>
              <a:ext cx="622685" cy="622685"/>
            </a:xfrm>
            <a:prstGeom prst="rect">
              <a:avLst/>
            </a:prstGeom>
          </p:spPr>
        </p:pic>
        <p:pic>
          <p:nvPicPr>
            <p:cNvPr id="42" name="Image 41">
              <a:extLst>
                <a:ext uri="{FF2B5EF4-FFF2-40B4-BE49-F238E27FC236}">
                  <a16:creationId xmlns:a16="http://schemas.microsoft.com/office/drawing/2014/main" id="{42D11910-243A-43D1-94A0-283C36F307F7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9982" y="5331403"/>
              <a:ext cx="622685" cy="622685"/>
            </a:xfrm>
            <a:prstGeom prst="rect">
              <a:avLst/>
            </a:prstGeom>
          </p:spPr>
        </p:pic>
        <p:pic>
          <p:nvPicPr>
            <p:cNvPr id="44" name="Image 43">
              <a:extLst>
                <a:ext uri="{FF2B5EF4-FFF2-40B4-BE49-F238E27FC236}">
                  <a16:creationId xmlns:a16="http://schemas.microsoft.com/office/drawing/2014/main" id="{1E8A06E7-F9B2-4267-A56A-0A26372A43A2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99278" y="5331403"/>
              <a:ext cx="622685" cy="622685"/>
            </a:xfrm>
            <a:prstGeom prst="rect">
              <a:avLst/>
            </a:prstGeom>
          </p:spPr>
        </p:pic>
        <p:pic>
          <p:nvPicPr>
            <p:cNvPr id="46" name="Image 45">
              <a:extLst>
                <a:ext uri="{FF2B5EF4-FFF2-40B4-BE49-F238E27FC236}">
                  <a16:creationId xmlns:a16="http://schemas.microsoft.com/office/drawing/2014/main" id="{4342BBAD-B0B3-401B-B956-9F9DC08944EF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9982" y="5991413"/>
              <a:ext cx="416421" cy="416421"/>
            </a:xfrm>
            <a:prstGeom prst="rect">
              <a:avLst/>
            </a:prstGeom>
          </p:spPr>
        </p:pic>
        <p:pic>
          <p:nvPicPr>
            <p:cNvPr id="48" name="Image 47">
              <a:extLst>
                <a:ext uri="{FF2B5EF4-FFF2-40B4-BE49-F238E27FC236}">
                  <a16:creationId xmlns:a16="http://schemas.microsoft.com/office/drawing/2014/main" id="{196726D2-427C-4ED7-8D79-34239F741AD2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91067" y="5991413"/>
              <a:ext cx="416421" cy="416421"/>
            </a:xfrm>
            <a:prstGeom prst="rect">
              <a:avLst/>
            </a:prstGeom>
          </p:spPr>
        </p:pic>
        <p:pic>
          <p:nvPicPr>
            <p:cNvPr id="50" name="Image 49">
              <a:extLst>
                <a:ext uri="{FF2B5EF4-FFF2-40B4-BE49-F238E27FC236}">
                  <a16:creationId xmlns:a16="http://schemas.microsoft.com/office/drawing/2014/main" id="{68A3A62E-03F9-4DAE-B128-EC44BFEEC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22152" y="5991413"/>
              <a:ext cx="416421" cy="416421"/>
            </a:xfrm>
            <a:prstGeom prst="rect">
              <a:avLst/>
            </a:prstGeom>
          </p:spPr>
        </p:pic>
      </p:grpSp>
      <p:grpSp>
        <p:nvGrpSpPr>
          <p:cNvPr id="77" name="Groupe 76">
            <a:extLst>
              <a:ext uri="{FF2B5EF4-FFF2-40B4-BE49-F238E27FC236}">
                <a16:creationId xmlns:a16="http://schemas.microsoft.com/office/drawing/2014/main" id="{3A5CC462-0909-4814-A830-17B4F650BA19}"/>
              </a:ext>
            </a:extLst>
          </p:cNvPr>
          <p:cNvGrpSpPr/>
          <p:nvPr/>
        </p:nvGrpSpPr>
        <p:grpSpPr>
          <a:xfrm>
            <a:off x="4691960" y="3347378"/>
            <a:ext cx="1268078" cy="3069726"/>
            <a:chOff x="8847790" y="3338109"/>
            <a:chExt cx="1278591" cy="2961091"/>
          </a:xfrm>
        </p:grpSpPr>
        <p:pic>
          <p:nvPicPr>
            <p:cNvPr id="54" name="Image 53">
              <a:extLst>
                <a:ext uri="{FF2B5EF4-FFF2-40B4-BE49-F238E27FC236}">
                  <a16:creationId xmlns:a16="http://schemas.microsoft.com/office/drawing/2014/main" id="{95E06C32-4AF8-4382-A047-6A2AF70CD5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48857" y="3338109"/>
              <a:ext cx="622685" cy="622685"/>
            </a:xfrm>
            <a:prstGeom prst="rect">
              <a:avLst/>
            </a:prstGeom>
          </p:spPr>
        </p:pic>
        <p:pic>
          <p:nvPicPr>
            <p:cNvPr id="58" name="Image 57">
              <a:extLst>
                <a:ext uri="{FF2B5EF4-FFF2-40B4-BE49-F238E27FC236}">
                  <a16:creationId xmlns:a16="http://schemas.microsoft.com/office/drawing/2014/main" id="{2A7C28C8-DF6C-441D-B5B0-17660557EE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3696" y="3338109"/>
              <a:ext cx="622685" cy="622685"/>
            </a:xfrm>
            <a:prstGeom prst="rect">
              <a:avLst/>
            </a:prstGeom>
          </p:spPr>
        </p:pic>
        <p:pic>
          <p:nvPicPr>
            <p:cNvPr id="60" name="Image 59">
              <a:extLst>
                <a:ext uri="{FF2B5EF4-FFF2-40B4-BE49-F238E27FC236}">
                  <a16:creationId xmlns:a16="http://schemas.microsoft.com/office/drawing/2014/main" id="{B61D1281-41DA-44DD-9830-7DA71695B950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47790" y="3977900"/>
              <a:ext cx="622685" cy="622685"/>
            </a:xfrm>
            <a:prstGeom prst="rect">
              <a:avLst/>
            </a:prstGeom>
          </p:spPr>
        </p:pic>
        <p:pic>
          <p:nvPicPr>
            <p:cNvPr id="62" name="Image 61">
              <a:extLst>
                <a:ext uri="{FF2B5EF4-FFF2-40B4-BE49-F238E27FC236}">
                  <a16:creationId xmlns:a16="http://schemas.microsoft.com/office/drawing/2014/main" id="{5B5E2A2D-7DEB-4511-94CA-64BFED96F4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3696" y="3977900"/>
              <a:ext cx="622685" cy="622685"/>
            </a:xfrm>
            <a:prstGeom prst="rect">
              <a:avLst/>
            </a:prstGeom>
          </p:spPr>
        </p:pic>
        <p:pic>
          <p:nvPicPr>
            <p:cNvPr id="64" name="Image 63">
              <a:extLst>
                <a:ext uri="{FF2B5EF4-FFF2-40B4-BE49-F238E27FC236}">
                  <a16:creationId xmlns:a16="http://schemas.microsoft.com/office/drawing/2014/main" id="{E331C3F3-C5F6-4215-9569-7C9B324CAE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47790" y="4617691"/>
              <a:ext cx="622685" cy="622685"/>
            </a:xfrm>
            <a:prstGeom prst="rect">
              <a:avLst/>
            </a:prstGeom>
          </p:spPr>
        </p:pic>
        <p:pic>
          <p:nvPicPr>
            <p:cNvPr id="66" name="Image 65">
              <a:extLst>
                <a:ext uri="{FF2B5EF4-FFF2-40B4-BE49-F238E27FC236}">
                  <a16:creationId xmlns:a16="http://schemas.microsoft.com/office/drawing/2014/main" id="{DFE23917-BA8B-4B3D-B406-C8E959ACE2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3696" y="4617691"/>
              <a:ext cx="622685" cy="622685"/>
            </a:xfrm>
            <a:prstGeom prst="rect">
              <a:avLst/>
            </a:prstGeom>
          </p:spPr>
        </p:pic>
        <p:pic>
          <p:nvPicPr>
            <p:cNvPr id="68" name="Image 67">
              <a:extLst>
                <a:ext uri="{FF2B5EF4-FFF2-40B4-BE49-F238E27FC236}">
                  <a16:creationId xmlns:a16="http://schemas.microsoft.com/office/drawing/2014/main" id="{986A32D8-359A-4E6F-B2B3-AD0573ADA6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47790" y="5257482"/>
              <a:ext cx="622685" cy="622685"/>
            </a:xfrm>
            <a:prstGeom prst="rect">
              <a:avLst/>
            </a:prstGeom>
          </p:spPr>
        </p:pic>
        <p:pic>
          <p:nvPicPr>
            <p:cNvPr id="70" name="Image 69">
              <a:extLst>
                <a:ext uri="{FF2B5EF4-FFF2-40B4-BE49-F238E27FC236}">
                  <a16:creationId xmlns:a16="http://schemas.microsoft.com/office/drawing/2014/main" id="{B1E925F1-1DF5-4C1C-9C86-725FEED5C7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90972" y="5257482"/>
              <a:ext cx="622685" cy="622685"/>
            </a:xfrm>
            <a:prstGeom prst="rect">
              <a:avLst/>
            </a:prstGeom>
          </p:spPr>
        </p:pic>
        <p:pic>
          <p:nvPicPr>
            <p:cNvPr id="72" name="Image 71">
              <a:extLst>
                <a:ext uri="{FF2B5EF4-FFF2-40B4-BE49-F238E27FC236}">
                  <a16:creationId xmlns:a16="http://schemas.microsoft.com/office/drawing/2014/main" id="{A324A1DA-B32E-4C28-B858-1E1E790AFA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09960" y="5897273"/>
              <a:ext cx="401927" cy="401927"/>
            </a:xfrm>
            <a:prstGeom prst="rect">
              <a:avLst/>
            </a:prstGeom>
          </p:spPr>
        </p:pic>
        <p:pic>
          <p:nvPicPr>
            <p:cNvPr id="74" name="Image 73">
              <a:extLst>
                <a:ext uri="{FF2B5EF4-FFF2-40B4-BE49-F238E27FC236}">
                  <a16:creationId xmlns:a16="http://schemas.microsoft.com/office/drawing/2014/main" id="{9A50A447-5FFE-4843-A06B-A75E059908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78875" y="5897273"/>
              <a:ext cx="401927" cy="401927"/>
            </a:xfrm>
            <a:prstGeom prst="rect">
              <a:avLst/>
            </a:prstGeom>
          </p:spPr>
        </p:pic>
        <p:pic>
          <p:nvPicPr>
            <p:cNvPr id="76" name="Image 75">
              <a:extLst>
                <a:ext uri="{FF2B5EF4-FFF2-40B4-BE49-F238E27FC236}">
                  <a16:creationId xmlns:a16="http://schemas.microsoft.com/office/drawing/2014/main" id="{7561E9C9-C31B-4AEF-8D5C-4965F0D352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47790" y="5897273"/>
              <a:ext cx="401927" cy="401927"/>
            </a:xfrm>
            <a:prstGeom prst="rect">
              <a:avLst/>
            </a:prstGeom>
          </p:spPr>
        </p:pic>
      </p:grpSp>
      <p:grpSp>
        <p:nvGrpSpPr>
          <p:cNvPr id="100" name="Groupe 99">
            <a:extLst>
              <a:ext uri="{FF2B5EF4-FFF2-40B4-BE49-F238E27FC236}">
                <a16:creationId xmlns:a16="http://schemas.microsoft.com/office/drawing/2014/main" id="{6851443F-4ADE-4D16-8995-9FEBB6D3E444}"/>
              </a:ext>
            </a:extLst>
          </p:cNvPr>
          <p:cNvGrpSpPr/>
          <p:nvPr/>
        </p:nvGrpSpPr>
        <p:grpSpPr>
          <a:xfrm>
            <a:off x="3291262" y="3356647"/>
            <a:ext cx="1264991" cy="3060457"/>
            <a:chOff x="8854311" y="3347378"/>
            <a:chExt cx="1264991" cy="2951821"/>
          </a:xfrm>
        </p:grpSpPr>
        <p:pic>
          <p:nvPicPr>
            <p:cNvPr id="79" name="Image 78">
              <a:extLst>
                <a:ext uri="{FF2B5EF4-FFF2-40B4-BE49-F238E27FC236}">
                  <a16:creationId xmlns:a16="http://schemas.microsoft.com/office/drawing/2014/main" id="{F4969166-736A-42F7-B1EF-5C774BEF3176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9982" y="3347378"/>
              <a:ext cx="614556" cy="614556"/>
            </a:xfrm>
            <a:prstGeom prst="rect">
              <a:avLst/>
            </a:prstGeom>
          </p:spPr>
        </p:pic>
        <p:pic>
          <p:nvPicPr>
            <p:cNvPr id="81" name="Image 80">
              <a:extLst>
                <a:ext uri="{FF2B5EF4-FFF2-40B4-BE49-F238E27FC236}">
                  <a16:creationId xmlns:a16="http://schemas.microsoft.com/office/drawing/2014/main" id="{E7AB6C54-0CF4-4498-8159-9BAD6F4883AF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4746" y="3347378"/>
              <a:ext cx="614556" cy="614556"/>
            </a:xfrm>
            <a:prstGeom prst="rect">
              <a:avLst/>
            </a:prstGeom>
          </p:spPr>
        </p:pic>
        <p:pic>
          <p:nvPicPr>
            <p:cNvPr id="83" name="Image 82">
              <a:extLst>
                <a:ext uri="{FF2B5EF4-FFF2-40B4-BE49-F238E27FC236}">
                  <a16:creationId xmlns:a16="http://schemas.microsoft.com/office/drawing/2014/main" id="{FEDD8FEA-910E-46C6-ADE3-292B01C15C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9982" y="3992908"/>
              <a:ext cx="614556" cy="614556"/>
            </a:xfrm>
            <a:prstGeom prst="rect">
              <a:avLst/>
            </a:prstGeom>
          </p:spPr>
        </p:pic>
        <p:pic>
          <p:nvPicPr>
            <p:cNvPr id="85" name="Image 84">
              <a:extLst>
                <a:ext uri="{FF2B5EF4-FFF2-40B4-BE49-F238E27FC236}">
                  <a16:creationId xmlns:a16="http://schemas.microsoft.com/office/drawing/2014/main" id="{770454BF-7AFC-4901-BF84-736D63B793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3696" y="3992908"/>
              <a:ext cx="614556" cy="614556"/>
            </a:xfrm>
            <a:prstGeom prst="rect">
              <a:avLst/>
            </a:prstGeom>
          </p:spPr>
        </p:pic>
        <p:pic>
          <p:nvPicPr>
            <p:cNvPr id="87" name="Image 86">
              <a:extLst>
                <a:ext uri="{FF2B5EF4-FFF2-40B4-BE49-F238E27FC236}">
                  <a16:creationId xmlns:a16="http://schemas.microsoft.com/office/drawing/2014/main" id="{BD721028-5AF3-41C9-9343-7B09186324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9981" y="4625599"/>
              <a:ext cx="614555" cy="614555"/>
            </a:xfrm>
            <a:prstGeom prst="rect">
              <a:avLst/>
            </a:prstGeom>
          </p:spPr>
        </p:pic>
        <p:pic>
          <p:nvPicPr>
            <p:cNvPr id="89" name="Image 88">
              <a:extLst>
                <a:ext uri="{FF2B5EF4-FFF2-40B4-BE49-F238E27FC236}">
                  <a16:creationId xmlns:a16="http://schemas.microsoft.com/office/drawing/2014/main" id="{68C12A1C-7774-4D58-918B-6FCB8DE9C3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3696" y="4625599"/>
              <a:ext cx="614556" cy="614556"/>
            </a:xfrm>
            <a:prstGeom prst="rect">
              <a:avLst/>
            </a:prstGeom>
          </p:spPr>
        </p:pic>
        <p:pic>
          <p:nvPicPr>
            <p:cNvPr id="91" name="Image 90">
              <a:extLst>
                <a:ext uri="{FF2B5EF4-FFF2-40B4-BE49-F238E27FC236}">
                  <a16:creationId xmlns:a16="http://schemas.microsoft.com/office/drawing/2014/main" id="{AE105E87-2904-409E-8B7D-67869C5A79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9581" y="5266755"/>
              <a:ext cx="614555" cy="614555"/>
            </a:xfrm>
            <a:prstGeom prst="rect">
              <a:avLst/>
            </a:prstGeom>
          </p:spPr>
        </p:pic>
        <p:pic>
          <p:nvPicPr>
            <p:cNvPr id="93" name="Image 92">
              <a:extLst>
                <a:ext uri="{FF2B5EF4-FFF2-40B4-BE49-F238E27FC236}">
                  <a16:creationId xmlns:a16="http://schemas.microsoft.com/office/drawing/2014/main" id="{40513A05-03EB-4D28-A1F8-BEFB204D69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3697" y="5266756"/>
              <a:ext cx="614556" cy="614556"/>
            </a:xfrm>
            <a:prstGeom prst="rect">
              <a:avLst/>
            </a:prstGeom>
          </p:spPr>
        </p:pic>
        <p:pic>
          <p:nvPicPr>
            <p:cNvPr id="95" name="Image 94">
              <a:extLst>
                <a:ext uri="{FF2B5EF4-FFF2-40B4-BE49-F238E27FC236}">
                  <a16:creationId xmlns:a16="http://schemas.microsoft.com/office/drawing/2014/main" id="{539492A4-0A56-48D8-9EB7-6EEFC0471AE9}"/>
                </a:ext>
              </a:extLst>
            </p:cNvPr>
            <p:cNvPicPr>
              <a:picLocks noChangeAspect="1"/>
            </p:cNvPicPr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18497" y="5899444"/>
              <a:ext cx="399755" cy="399755"/>
            </a:xfrm>
            <a:prstGeom prst="rect">
              <a:avLst/>
            </a:prstGeom>
          </p:spPr>
        </p:pic>
        <p:pic>
          <p:nvPicPr>
            <p:cNvPr id="97" name="Image 96">
              <a:extLst>
                <a:ext uri="{FF2B5EF4-FFF2-40B4-BE49-F238E27FC236}">
                  <a16:creationId xmlns:a16="http://schemas.microsoft.com/office/drawing/2014/main" id="{40DCA753-23C9-4A0B-A7BF-10800D92D261}"/>
                </a:ext>
              </a:extLst>
            </p:cNvPr>
            <p:cNvPicPr>
              <a:picLocks noChangeAspect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91437" y="5899444"/>
              <a:ext cx="399755" cy="399755"/>
            </a:xfrm>
            <a:prstGeom prst="rect">
              <a:avLst/>
            </a:prstGeom>
          </p:spPr>
        </p:pic>
        <p:pic>
          <p:nvPicPr>
            <p:cNvPr id="99" name="Image 98">
              <a:extLst>
                <a:ext uri="{FF2B5EF4-FFF2-40B4-BE49-F238E27FC236}">
                  <a16:creationId xmlns:a16="http://schemas.microsoft.com/office/drawing/2014/main" id="{F0381A29-DD88-43B7-81A5-AAD47C6AFC0B}"/>
                </a:ext>
              </a:extLst>
            </p:cNvPr>
            <p:cNvPicPr>
              <a:picLocks noChangeAspect="1"/>
            </p:cNvPicPr>
            <p:nvPr/>
          </p:nvPicPr>
          <p:blipFill>
            <a:blip r:embed="rId4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4311" y="5899444"/>
              <a:ext cx="399755" cy="399755"/>
            </a:xfrm>
            <a:prstGeom prst="rect">
              <a:avLst/>
            </a:prstGeom>
          </p:spPr>
        </p:pic>
      </p:grpSp>
      <p:grpSp>
        <p:nvGrpSpPr>
          <p:cNvPr id="125" name="Groupe 124">
            <a:extLst>
              <a:ext uri="{FF2B5EF4-FFF2-40B4-BE49-F238E27FC236}">
                <a16:creationId xmlns:a16="http://schemas.microsoft.com/office/drawing/2014/main" id="{B64C9EA7-91E0-46CB-84E8-A3ED2884B9EA}"/>
              </a:ext>
            </a:extLst>
          </p:cNvPr>
          <p:cNvGrpSpPr/>
          <p:nvPr/>
        </p:nvGrpSpPr>
        <p:grpSpPr>
          <a:xfrm>
            <a:off x="1897892" y="3356647"/>
            <a:ext cx="1280992" cy="3069726"/>
            <a:chOff x="8843429" y="3347378"/>
            <a:chExt cx="1280992" cy="3194291"/>
          </a:xfrm>
        </p:grpSpPr>
        <p:pic>
          <p:nvPicPr>
            <p:cNvPr id="102" name="Image 101">
              <a:extLst>
                <a:ext uri="{FF2B5EF4-FFF2-40B4-BE49-F238E27FC236}">
                  <a16:creationId xmlns:a16="http://schemas.microsoft.com/office/drawing/2014/main" id="{030A6A9E-3CDA-432B-923C-B4CBF068834A}"/>
                </a:ext>
              </a:extLst>
            </p:cNvPr>
            <p:cNvPicPr>
              <a:picLocks noChangeAspect="1"/>
            </p:cNvPicPr>
            <p:nvPr/>
          </p:nvPicPr>
          <p:blipFill>
            <a:blip r:embed="rId4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6973" y="3347378"/>
              <a:ext cx="622686" cy="622686"/>
            </a:xfrm>
            <a:prstGeom prst="rect">
              <a:avLst/>
            </a:prstGeom>
          </p:spPr>
        </p:pic>
        <p:pic>
          <p:nvPicPr>
            <p:cNvPr id="106" name="Image 105">
              <a:extLst>
                <a:ext uri="{FF2B5EF4-FFF2-40B4-BE49-F238E27FC236}">
                  <a16:creationId xmlns:a16="http://schemas.microsoft.com/office/drawing/2014/main" id="{70410326-B607-4D8E-BA26-1F681A1CB621}"/>
                </a:ext>
              </a:extLst>
            </p:cNvPr>
            <p:cNvPicPr>
              <a:picLocks noChangeAspect="1"/>
            </p:cNvPicPr>
            <p:nvPr/>
          </p:nvPicPr>
          <p:blipFill>
            <a:blip r:embed="rId4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1224" y="4615687"/>
              <a:ext cx="622686" cy="622686"/>
            </a:xfrm>
            <a:prstGeom prst="rect">
              <a:avLst/>
            </a:prstGeom>
          </p:spPr>
        </p:pic>
        <p:pic>
          <p:nvPicPr>
            <p:cNvPr id="110" name="Image 109">
              <a:extLst>
                <a:ext uri="{FF2B5EF4-FFF2-40B4-BE49-F238E27FC236}">
                  <a16:creationId xmlns:a16="http://schemas.microsoft.com/office/drawing/2014/main" id="{B52E6AD1-4512-4A38-AABA-2FD2AA816ECC}"/>
                </a:ext>
              </a:extLst>
            </p:cNvPr>
            <p:cNvPicPr>
              <a:picLocks noChangeAspect="1"/>
            </p:cNvPicPr>
            <p:nvPr/>
          </p:nvPicPr>
          <p:blipFill>
            <a:blip r:embed="rId4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1736" y="3976896"/>
              <a:ext cx="622685" cy="622685"/>
            </a:xfrm>
            <a:prstGeom prst="rect">
              <a:avLst/>
            </a:prstGeom>
          </p:spPr>
        </p:pic>
        <p:pic>
          <p:nvPicPr>
            <p:cNvPr id="112" name="Image 111">
              <a:extLst>
                <a:ext uri="{FF2B5EF4-FFF2-40B4-BE49-F238E27FC236}">
                  <a16:creationId xmlns:a16="http://schemas.microsoft.com/office/drawing/2014/main" id="{97211BD5-1B66-4F16-85C3-C127371AF2D1}"/>
                </a:ext>
              </a:extLst>
            </p:cNvPr>
            <p:cNvPicPr>
              <a:picLocks noChangeAspect="1"/>
            </p:cNvPicPr>
            <p:nvPr/>
          </p:nvPicPr>
          <p:blipFill>
            <a:blip r:embed="rId4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1224" y="3976896"/>
              <a:ext cx="622686" cy="622686"/>
            </a:xfrm>
            <a:prstGeom prst="rect">
              <a:avLst/>
            </a:prstGeom>
          </p:spPr>
        </p:pic>
        <p:pic>
          <p:nvPicPr>
            <p:cNvPr id="114" name="Image 113">
              <a:extLst>
                <a:ext uri="{FF2B5EF4-FFF2-40B4-BE49-F238E27FC236}">
                  <a16:creationId xmlns:a16="http://schemas.microsoft.com/office/drawing/2014/main" id="{BF73BCB8-5258-4A57-BB22-587ABD7658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1736" y="3347379"/>
              <a:ext cx="622685" cy="622685"/>
            </a:xfrm>
            <a:prstGeom prst="rect">
              <a:avLst/>
            </a:prstGeom>
          </p:spPr>
        </p:pic>
        <p:pic>
          <p:nvPicPr>
            <p:cNvPr id="116" name="Image 115">
              <a:extLst>
                <a:ext uri="{FF2B5EF4-FFF2-40B4-BE49-F238E27FC236}">
                  <a16:creationId xmlns:a16="http://schemas.microsoft.com/office/drawing/2014/main" id="{C17990EF-A291-461B-9570-2240FD579F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94218" y="5913924"/>
              <a:ext cx="627745" cy="627745"/>
            </a:xfrm>
            <a:prstGeom prst="rect">
              <a:avLst/>
            </a:prstGeom>
          </p:spPr>
        </p:pic>
        <p:pic>
          <p:nvPicPr>
            <p:cNvPr id="118" name="Image 117">
              <a:extLst>
                <a:ext uri="{FF2B5EF4-FFF2-40B4-BE49-F238E27FC236}">
                  <a16:creationId xmlns:a16="http://schemas.microsoft.com/office/drawing/2014/main" id="{39B97168-ED9E-4823-8D7B-7120FD433DCC}"/>
                </a:ext>
              </a:extLst>
            </p:cNvPr>
            <p:cNvPicPr>
              <a:picLocks noChangeAspect="1"/>
            </p:cNvPicPr>
            <p:nvPr/>
          </p:nvPicPr>
          <p:blipFill>
            <a:blip r:embed="rId4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43429" y="5913924"/>
              <a:ext cx="622686" cy="622686"/>
            </a:xfrm>
            <a:prstGeom prst="rect">
              <a:avLst/>
            </a:prstGeom>
          </p:spPr>
        </p:pic>
        <p:pic>
          <p:nvPicPr>
            <p:cNvPr id="120" name="Image 119">
              <a:extLst>
                <a:ext uri="{FF2B5EF4-FFF2-40B4-BE49-F238E27FC236}">
                  <a16:creationId xmlns:a16="http://schemas.microsoft.com/office/drawing/2014/main" id="{8A36742D-DB74-4BE6-8539-1DDFB5FF6CFD}"/>
                </a:ext>
              </a:extLst>
            </p:cNvPr>
            <p:cNvPicPr>
              <a:picLocks noChangeAspect="1"/>
            </p:cNvPicPr>
            <p:nvPr/>
          </p:nvPicPr>
          <p:blipFill>
            <a:blip r:embed="rId5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1736" y="5267264"/>
              <a:ext cx="620227" cy="620227"/>
            </a:xfrm>
            <a:prstGeom prst="rect">
              <a:avLst/>
            </a:prstGeom>
          </p:spPr>
        </p:pic>
        <p:pic>
          <p:nvPicPr>
            <p:cNvPr id="122" name="Image 121">
              <a:extLst>
                <a:ext uri="{FF2B5EF4-FFF2-40B4-BE49-F238E27FC236}">
                  <a16:creationId xmlns:a16="http://schemas.microsoft.com/office/drawing/2014/main" id="{537842CF-8C40-45C5-87E1-C5928440E880}"/>
                </a:ext>
              </a:extLst>
            </p:cNvPr>
            <p:cNvPicPr>
              <a:picLocks noChangeAspect="1"/>
            </p:cNvPicPr>
            <p:nvPr/>
          </p:nvPicPr>
          <p:blipFill>
            <a:blip r:embed="rId5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43429" y="5264805"/>
              <a:ext cx="622686" cy="622686"/>
            </a:xfrm>
            <a:prstGeom prst="rect">
              <a:avLst/>
            </a:prstGeom>
          </p:spPr>
        </p:pic>
        <p:pic>
          <p:nvPicPr>
            <p:cNvPr id="124" name="Image 123">
              <a:extLst>
                <a:ext uri="{FF2B5EF4-FFF2-40B4-BE49-F238E27FC236}">
                  <a16:creationId xmlns:a16="http://schemas.microsoft.com/office/drawing/2014/main" id="{17BFB190-27ED-4ED1-A11A-C8040CFE0832}"/>
                </a:ext>
              </a:extLst>
            </p:cNvPr>
            <p:cNvPicPr>
              <a:picLocks noChangeAspect="1"/>
            </p:cNvPicPr>
            <p:nvPr/>
          </p:nvPicPr>
          <p:blipFill>
            <a:blip r:embed="rId5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1736" y="4617025"/>
              <a:ext cx="622685" cy="622685"/>
            </a:xfrm>
            <a:prstGeom prst="rect">
              <a:avLst/>
            </a:prstGeom>
          </p:spPr>
        </p:pic>
      </p:grpSp>
      <p:grpSp>
        <p:nvGrpSpPr>
          <p:cNvPr id="146" name="Groupe 145">
            <a:extLst>
              <a:ext uri="{FF2B5EF4-FFF2-40B4-BE49-F238E27FC236}">
                <a16:creationId xmlns:a16="http://schemas.microsoft.com/office/drawing/2014/main" id="{33999DDA-66DF-430D-9BC6-93C10B0608C3}"/>
              </a:ext>
            </a:extLst>
          </p:cNvPr>
          <p:cNvGrpSpPr/>
          <p:nvPr/>
        </p:nvGrpSpPr>
        <p:grpSpPr>
          <a:xfrm>
            <a:off x="10246907" y="170008"/>
            <a:ext cx="1284560" cy="3060458"/>
            <a:chOff x="8855221" y="3340530"/>
            <a:chExt cx="1284560" cy="3216239"/>
          </a:xfrm>
        </p:grpSpPr>
        <p:pic>
          <p:nvPicPr>
            <p:cNvPr id="127" name="Image 126">
              <a:extLst>
                <a:ext uri="{FF2B5EF4-FFF2-40B4-BE49-F238E27FC236}">
                  <a16:creationId xmlns:a16="http://schemas.microsoft.com/office/drawing/2014/main" id="{572AEAD4-C88C-41ED-9A6B-09E3316A0754}"/>
                </a:ext>
              </a:extLst>
            </p:cNvPr>
            <p:cNvPicPr>
              <a:picLocks noChangeAspect="1"/>
            </p:cNvPicPr>
            <p:nvPr/>
          </p:nvPicPr>
          <p:blipFill>
            <a:blip r:embed="rId5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5221" y="4629289"/>
              <a:ext cx="628749" cy="628749"/>
            </a:xfrm>
            <a:prstGeom prst="rect">
              <a:avLst/>
            </a:prstGeom>
          </p:spPr>
        </p:pic>
        <p:pic>
          <p:nvPicPr>
            <p:cNvPr id="129" name="Image 128">
              <a:extLst>
                <a:ext uri="{FF2B5EF4-FFF2-40B4-BE49-F238E27FC236}">
                  <a16:creationId xmlns:a16="http://schemas.microsoft.com/office/drawing/2014/main" id="{9BD4C2C7-9E40-4F13-8401-2342CBA93762}"/>
                </a:ext>
              </a:extLst>
            </p:cNvPr>
            <p:cNvPicPr>
              <a:picLocks noChangeAspect="1"/>
            </p:cNvPicPr>
            <p:nvPr/>
          </p:nvPicPr>
          <p:blipFill>
            <a:blip r:embed="rId5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7633" y="3984729"/>
              <a:ext cx="628748" cy="628748"/>
            </a:xfrm>
            <a:prstGeom prst="rect">
              <a:avLst/>
            </a:prstGeom>
          </p:spPr>
        </p:pic>
        <p:pic>
          <p:nvPicPr>
            <p:cNvPr id="131" name="Image 130">
              <a:extLst>
                <a:ext uri="{FF2B5EF4-FFF2-40B4-BE49-F238E27FC236}">
                  <a16:creationId xmlns:a16="http://schemas.microsoft.com/office/drawing/2014/main" id="{2F2F820F-258E-41CC-A917-C634EB212627}"/>
                </a:ext>
              </a:extLst>
            </p:cNvPr>
            <p:cNvPicPr>
              <a:picLocks noChangeAspect="1"/>
            </p:cNvPicPr>
            <p:nvPr/>
          </p:nvPicPr>
          <p:blipFill>
            <a:blip r:embed="rId5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5222" y="3984729"/>
              <a:ext cx="628748" cy="628748"/>
            </a:xfrm>
            <a:prstGeom prst="rect">
              <a:avLst/>
            </a:prstGeom>
          </p:spPr>
        </p:pic>
        <p:pic>
          <p:nvPicPr>
            <p:cNvPr id="133" name="Image 132">
              <a:extLst>
                <a:ext uri="{FF2B5EF4-FFF2-40B4-BE49-F238E27FC236}">
                  <a16:creationId xmlns:a16="http://schemas.microsoft.com/office/drawing/2014/main" id="{054B6CDA-980A-4439-A4F7-E0D8DA4044FC}"/>
                </a:ext>
              </a:extLst>
            </p:cNvPr>
            <p:cNvPicPr>
              <a:picLocks noChangeAspect="1"/>
            </p:cNvPicPr>
            <p:nvPr/>
          </p:nvPicPr>
          <p:blipFill>
            <a:blip r:embed="rId5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7633" y="3347378"/>
              <a:ext cx="628748" cy="628748"/>
            </a:xfrm>
            <a:prstGeom prst="rect">
              <a:avLst/>
            </a:prstGeom>
          </p:spPr>
        </p:pic>
        <p:pic>
          <p:nvPicPr>
            <p:cNvPr id="135" name="Image 134">
              <a:extLst>
                <a:ext uri="{FF2B5EF4-FFF2-40B4-BE49-F238E27FC236}">
                  <a16:creationId xmlns:a16="http://schemas.microsoft.com/office/drawing/2014/main" id="{0948F01F-D65E-43C4-97B9-899E0377BFCC}"/>
                </a:ext>
              </a:extLst>
            </p:cNvPr>
            <p:cNvPicPr>
              <a:picLocks noChangeAspect="1"/>
            </p:cNvPicPr>
            <p:nvPr/>
          </p:nvPicPr>
          <p:blipFill>
            <a:blip r:embed="rId5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7103" y="3340530"/>
              <a:ext cx="628748" cy="628748"/>
            </a:xfrm>
            <a:prstGeom prst="rect">
              <a:avLst/>
            </a:prstGeom>
          </p:spPr>
        </p:pic>
        <p:pic>
          <p:nvPicPr>
            <p:cNvPr id="137" name="Image 136">
              <a:extLst>
                <a:ext uri="{FF2B5EF4-FFF2-40B4-BE49-F238E27FC236}">
                  <a16:creationId xmlns:a16="http://schemas.microsoft.com/office/drawing/2014/main" id="{364D7CFC-7984-4738-ACAF-980B8BB15F54}"/>
                </a:ext>
              </a:extLst>
            </p:cNvPr>
            <p:cNvPicPr>
              <a:picLocks noChangeAspect="1"/>
            </p:cNvPicPr>
            <p:nvPr/>
          </p:nvPicPr>
          <p:blipFill>
            <a:blip r:embed="rId5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7633" y="5929069"/>
              <a:ext cx="626869" cy="626869"/>
            </a:xfrm>
            <a:prstGeom prst="rect">
              <a:avLst/>
            </a:prstGeom>
          </p:spPr>
        </p:pic>
        <p:pic>
          <p:nvPicPr>
            <p:cNvPr id="139" name="Image 138">
              <a:extLst>
                <a:ext uri="{FF2B5EF4-FFF2-40B4-BE49-F238E27FC236}">
                  <a16:creationId xmlns:a16="http://schemas.microsoft.com/office/drawing/2014/main" id="{8F8E4AEA-C308-40BD-8152-B4C8CCD78C96}"/>
                </a:ext>
              </a:extLst>
            </p:cNvPr>
            <p:cNvPicPr>
              <a:picLocks noChangeAspect="1"/>
            </p:cNvPicPr>
            <p:nvPr/>
          </p:nvPicPr>
          <p:blipFill>
            <a:blip r:embed="rId5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7104" y="5929901"/>
              <a:ext cx="626868" cy="626868"/>
            </a:xfrm>
            <a:prstGeom prst="rect">
              <a:avLst/>
            </a:prstGeom>
          </p:spPr>
        </p:pic>
        <p:pic>
          <p:nvPicPr>
            <p:cNvPr id="141" name="Image 140">
              <a:extLst>
                <a:ext uri="{FF2B5EF4-FFF2-40B4-BE49-F238E27FC236}">
                  <a16:creationId xmlns:a16="http://schemas.microsoft.com/office/drawing/2014/main" id="{6939B6D5-5CEA-42DE-A94E-65DA62B446A8}"/>
                </a:ext>
              </a:extLst>
            </p:cNvPr>
            <p:cNvPicPr>
              <a:picLocks noChangeAspect="1"/>
            </p:cNvPicPr>
            <p:nvPr/>
          </p:nvPicPr>
          <p:blipFill>
            <a:blip r:embed="rId6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7634" y="5273490"/>
              <a:ext cx="626868" cy="626868"/>
            </a:xfrm>
            <a:prstGeom prst="rect">
              <a:avLst/>
            </a:prstGeom>
          </p:spPr>
        </p:pic>
        <p:pic>
          <p:nvPicPr>
            <p:cNvPr id="143" name="Image 142">
              <a:extLst>
                <a:ext uri="{FF2B5EF4-FFF2-40B4-BE49-F238E27FC236}">
                  <a16:creationId xmlns:a16="http://schemas.microsoft.com/office/drawing/2014/main" id="{AF47ACF4-2154-4E16-99CF-7038277B649E}"/>
                </a:ext>
              </a:extLst>
            </p:cNvPr>
            <p:cNvPicPr>
              <a:picLocks noChangeAspect="1"/>
            </p:cNvPicPr>
            <p:nvPr/>
          </p:nvPicPr>
          <p:blipFill>
            <a:blip r:embed="rId6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7103" y="5273489"/>
              <a:ext cx="626868" cy="626868"/>
            </a:xfrm>
            <a:prstGeom prst="rect">
              <a:avLst/>
            </a:prstGeom>
          </p:spPr>
        </p:pic>
        <p:pic>
          <p:nvPicPr>
            <p:cNvPr id="145" name="Image 144">
              <a:extLst>
                <a:ext uri="{FF2B5EF4-FFF2-40B4-BE49-F238E27FC236}">
                  <a16:creationId xmlns:a16="http://schemas.microsoft.com/office/drawing/2014/main" id="{D425D352-6E21-49BD-8E3D-D0BD27247741}"/>
                </a:ext>
              </a:extLst>
            </p:cNvPr>
            <p:cNvPicPr>
              <a:picLocks noChangeAspect="1"/>
            </p:cNvPicPr>
            <p:nvPr/>
          </p:nvPicPr>
          <p:blipFill>
            <a:blip r:embed="rId6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11033" y="4629290"/>
              <a:ext cx="628748" cy="628748"/>
            </a:xfrm>
            <a:prstGeom prst="rect">
              <a:avLst/>
            </a:prstGeom>
          </p:spPr>
        </p:pic>
      </p:grpSp>
      <p:grpSp>
        <p:nvGrpSpPr>
          <p:cNvPr id="168" name="Groupe 167">
            <a:extLst>
              <a:ext uri="{FF2B5EF4-FFF2-40B4-BE49-F238E27FC236}">
                <a16:creationId xmlns:a16="http://schemas.microsoft.com/office/drawing/2014/main" id="{DACE05C6-D33F-4FCD-B0C8-6FDD5B908F86}"/>
              </a:ext>
            </a:extLst>
          </p:cNvPr>
          <p:cNvGrpSpPr/>
          <p:nvPr/>
        </p:nvGrpSpPr>
        <p:grpSpPr>
          <a:xfrm>
            <a:off x="481214" y="3356646"/>
            <a:ext cx="1271609" cy="3060458"/>
            <a:chOff x="8853265" y="3338210"/>
            <a:chExt cx="1271609" cy="3143327"/>
          </a:xfrm>
        </p:grpSpPr>
        <p:pic>
          <p:nvPicPr>
            <p:cNvPr id="149" name="Image 148">
              <a:extLst>
                <a:ext uri="{FF2B5EF4-FFF2-40B4-BE49-F238E27FC236}">
                  <a16:creationId xmlns:a16="http://schemas.microsoft.com/office/drawing/2014/main" id="{725E799A-3D01-4568-B91F-98B97788E4D1}"/>
                </a:ext>
              </a:extLst>
            </p:cNvPr>
            <p:cNvPicPr>
              <a:picLocks noChangeAspect="1"/>
            </p:cNvPicPr>
            <p:nvPr/>
          </p:nvPicPr>
          <p:blipFill>
            <a:blip r:embed="rId6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9982" y="4601209"/>
              <a:ext cx="616843" cy="616843"/>
            </a:xfrm>
            <a:prstGeom prst="rect">
              <a:avLst/>
            </a:prstGeom>
          </p:spPr>
        </p:pic>
        <p:pic>
          <p:nvPicPr>
            <p:cNvPr id="151" name="Image 150">
              <a:extLst>
                <a:ext uri="{FF2B5EF4-FFF2-40B4-BE49-F238E27FC236}">
                  <a16:creationId xmlns:a16="http://schemas.microsoft.com/office/drawing/2014/main" id="{58C4F794-B9E6-4DE6-B076-061168ABDAD2}"/>
                </a:ext>
              </a:extLst>
            </p:cNvPr>
            <p:cNvPicPr>
              <a:picLocks noChangeAspect="1"/>
            </p:cNvPicPr>
            <p:nvPr/>
          </p:nvPicPr>
          <p:blipFill>
            <a:blip r:embed="rId6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7632" y="3969279"/>
              <a:ext cx="611434" cy="611434"/>
            </a:xfrm>
            <a:prstGeom prst="rect">
              <a:avLst/>
            </a:prstGeom>
          </p:spPr>
        </p:pic>
        <p:pic>
          <p:nvPicPr>
            <p:cNvPr id="153" name="Image 152">
              <a:extLst>
                <a:ext uri="{FF2B5EF4-FFF2-40B4-BE49-F238E27FC236}">
                  <a16:creationId xmlns:a16="http://schemas.microsoft.com/office/drawing/2014/main" id="{EFF544C9-71A4-40F8-AFFB-C2A417AFD66F}"/>
                </a:ext>
              </a:extLst>
            </p:cNvPr>
            <p:cNvPicPr>
              <a:picLocks noChangeAspect="1"/>
            </p:cNvPicPr>
            <p:nvPr/>
          </p:nvPicPr>
          <p:blipFill>
            <a:blip r:embed="rId6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8033" y="3338210"/>
              <a:ext cx="616841" cy="616841"/>
            </a:xfrm>
            <a:prstGeom prst="rect">
              <a:avLst/>
            </a:prstGeom>
          </p:spPr>
        </p:pic>
        <p:pic>
          <p:nvPicPr>
            <p:cNvPr id="155" name="Image 154">
              <a:extLst>
                <a:ext uri="{FF2B5EF4-FFF2-40B4-BE49-F238E27FC236}">
                  <a16:creationId xmlns:a16="http://schemas.microsoft.com/office/drawing/2014/main" id="{EA557F74-20B1-4D23-A1C0-943868A97B36}"/>
                </a:ext>
              </a:extLst>
            </p:cNvPr>
            <p:cNvPicPr>
              <a:picLocks noChangeAspect="1"/>
            </p:cNvPicPr>
            <p:nvPr/>
          </p:nvPicPr>
          <p:blipFill>
            <a:blip r:embed="rId6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8578" y="3338210"/>
              <a:ext cx="616841" cy="616841"/>
            </a:xfrm>
            <a:prstGeom prst="rect">
              <a:avLst/>
            </a:prstGeom>
          </p:spPr>
        </p:pic>
        <p:pic>
          <p:nvPicPr>
            <p:cNvPr id="157" name="Image 156">
              <a:extLst>
                <a:ext uri="{FF2B5EF4-FFF2-40B4-BE49-F238E27FC236}">
                  <a16:creationId xmlns:a16="http://schemas.microsoft.com/office/drawing/2014/main" id="{F74EB600-2122-4F5E-ABD3-77A85C5E5953}"/>
                </a:ext>
              </a:extLst>
            </p:cNvPr>
            <p:cNvPicPr>
              <a:picLocks noChangeAspect="1"/>
            </p:cNvPicPr>
            <p:nvPr/>
          </p:nvPicPr>
          <p:blipFill>
            <a:blip r:embed="rId6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3265" y="3974521"/>
              <a:ext cx="616842" cy="616842"/>
            </a:xfrm>
            <a:prstGeom prst="rect">
              <a:avLst/>
            </a:prstGeom>
          </p:spPr>
        </p:pic>
        <p:pic>
          <p:nvPicPr>
            <p:cNvPr id="159" name="Image 158">
              <a:extLst>
                <a:ext uri="{FF2B5EF4-FFF2-40B4-BE49-F238E27FC236}">
                  <a16:creationId xmlns:a16="http://schemas.microsoft.com/office/drawing/2014/main" id="{847E872A-15FB-42AC-97E2-7C87B626C85B}"/>
                </a:ext>
              </a:extLst>
            </p:cNvPr>
            <p:cNvPicPr>
              <a:picLocks noChangeAspect="1"/>
            </p:cNvPicPr>
            <p:nvPr/>
          </p:nvPicPr>
          <p:blipFill>
            <a:blip r:embed="rId6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0580" y="5870103"/>
              <a:ext cx="611434" cy="611434"/>
            </a:xfrm>
            <a:prstGeom prst="rect">
              <a:avLst/>
            </a:prstGeom>
          </p:spPr>
        </p:pic>
        <p:pic>
          <p:nvPicPr>
            <p:cNvPr id="161" name="Image 160">
              <a:extLst>
                <a:ext uri="{FF2B5EF4-FFF2-40B4-BE49-F238E27FC236}">
                  <a16:creationId xmlns:a16="http://schemas.microsoft.com/office/drawing/2014/main" id="{4AF6B500-2040-452C-918C-BC37EEDB98E3}"/>
                </a:ext>
              </a:extLst>
            </p:cNvPr>
            <p:cNvPicPr>
              <a:picLocks noChangeAspect="1"/>
            </p:cNvPicPr>
            <p:nvPr/>
          </p:nvPicPr>
          <p:blipFill>
            <a:blip r:embed="rId6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7489" y="5864210"/>
              <a:ext cx="612618" cy="612618"/>
            </a:xfrm>
            <a:prstGeom prst="rect">
              <a:avLst/>
            </a:prstGeom>
          </p:spPr>
        </p:pic>
        <p:pic>
          <p:nvPicPr>
            <p:cNvPr id="163" name="Image 162">
              <a:extLst>
                <a:ext uri="{FF2B5EF4-FFF2-40B4-BE49-F238E27FC236}">
                  <a16:creationId xmlns:a16="http://schemas.microsoft.com/office/drawing/2014/main" id="{98A0A0B5-6DF1-4A20-8809-B4B9273EAD96}"/>
                </a:ext>
              </a:extLst>
            </p:cNvPr>
            <p:cNvPicPr>
              <a:picLocks noChangeAspect="1"/>
            </p:cNvPicPr>
            <p:nvPr/>
          </p:nvPicPr>
          <p:blipFill>
            <a:blip r:embed="rId7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0580" y="5236495"/>
              <a:ext cx="611434" cy="611434"/>
            </a:xfrm>
            <a:prstGeom prst="rect">
              <a:avLst/>
            </a:prstGeom>
          </p:spPr>
        </p:pic>
        <p:pic>
          <p:nvPicPr>
            <p:cNvPr id="165" name="Image 164">
              <a:extLst>
                <a:ext uri="{FF2B5EF4-FFF2-40B4-BE49-F238E27FC236}">
                  <a16:creationId xmlns:a16="http://schemas.microsoft.com/office/drawing/2014/main" id="{77F8D61F-F5BD-46BF-BF79-FEBAAD597C57}"/>
                </a:ext>
              </a:extLst>
            </p:cNvPr>
            <p:cNvPicPr>
              <a:picLocks noChangeAspect="1"/>
            </p:cNvPicPr>
            <p:nvPr/>
          </p:nvPicPr>
          <p:blipFill>
            <a:blip r:embed="rId7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7489" y="5229464"/>
              <a:ext cx="612618" cy="612618"/>
            </a:xfrm>
            <a:prstGeom prst="rect">
              <a:avLst/>
            </a:prstGeom>
          </p:spPr>
        </p:pic>
        <p:pic>
          <p:nvPicPr>
            <p:cNvPr id="167" name="Image 166">
              <a:extLst>
                <a:ext uri="{FF2B5EF4-FFF2-40B4-BE49-F238E27FC236}">
                  <a16:creationId xmlns:a16="http://schemas.microsoft.com/office/drawing/2014/main" id="{71760E99-4530-43C4-8EF0-E1BE76C1CC2B}"/>
                </a:ext>
              </a:extLst>
            </p:cNvPr>
            <p:cNvPicPr>
              <a:picLocks noChangeAspect="1"/>
            </p:cNvPicPr>
            <p:nvPr/>
          </p:nvPicPr>
          <p:blipFill>
            <a:blip r:embed="rId7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0580" y="4602887"/>
              <a:ext cx="611434" cy="611434"/>
            </a:xfrm>
            <a:prstGeom prst="rect">
              <a:avLst/>
            </a:prstGeom>
          </p:spPr>
        </p:pic>
      </p:grp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5DEC4AD9-FB6D-4549-8086-AA19F15C8639}"/>
              </a:ext>
            </a:extLst>
          </p:cNvPr>
          <p:cNvGrpSpPr/>
          <p:nvPr/>
        </p:nvGrpSpPr>
        <p:grpSpPr>
          <a:xfrm>
            <a:off x="1897892" y="6545099"/>
            <a:ext cx="1280211" cy="3053435"/>
            <a:chOff x="8854286" y="3356646"/>
            <a:chExt cx="1280211" cy="3163230"/>
          </a:xfrm>
        </p:grpSpPr>
        <p:pic>
          <p:nvPicPr>
            <p:cNvPr id="170" name="Image 169">
              <a:extLst>
                <a:ext uri="{FF2B5EF4-FFF2-40B4-BE49-F238E27FC236}">
                  <a16:creationId xmlns:a16="http://schemas.microsoft.com/office/drawing/2014/main" id="{F82920BF-776D-4ED9-B74C-FB75004F3FD0}"/>
                </a:ext>
              </a:extLst>
            </p:cNvPr>
            <p:cNvPicPr>
              <a:picLocks noChangeAspect="1"/>
            </p:cNvPicPr>
            <p:nvPr/>
          </p:nvPicPr>
          <p:blipFill>
            <a:blip r:embed="rId7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7102" y="3356646"/>
              <a:ext cx="626868" cy="626868"/>
            </a:xfrm>
            <a:prstGeom prst="rect">
              <a:avLst/>
            </a:prstGeom>
          </p:spPr>
        </p:pic>
        <p:pic>
          <p:nvPicPr>
            <p:cNvPr id="172" name="Image 171">
              <a:extLst>
                <a:ext uri="{FF2B5EF4-FFF2-40B4-BE49-F238E27FC236}">
                  <a16:creationId xmlns:a16="http://schemas.microsoft.com/office/drawing/2014/main" id="{E6ACE4A5-C0DF-4A86-B109-9548B656ADB2}"/>
                </a:ext>
              </a:extLst>
            </p:cNvPr>
            <p:cNvPicPr>
              <a:picLocks noChangeAspect="1"/>
            </p:cNvPicPr>
            <p:nvPr/>
          </p:nvPicPr>
          <p:blipFill>
            <a:blip r:embed="rId7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7631" y="3356646"/>
              <a:ext cx="626866" cy="626866"/>
            </a:xfrm>
            <a:prstGeom prst="rect">
              <a:avLst/>
            </a:prstGeom>
          </p:spPr>
        </p:pic>
        <p:pic>
          <p:nvPicPr>
            <p:cNvPr id="176" name="Image 175">
              <a:extLst>
                <a:ext uri="{FF2B5EF4-FFF2-40B4-BE49-F238E27FC236}">
                  <a16:creationId xmlns:a16="http://schemas.microsoft.com/office/drawing/2014/main" id="{1C1278DB-6F43-442B-9871-BF4469295D4A}"/>
                </a:ext>
              </a:extLst>
            </p:cNvPr>
            <p:cNvPicPr>
              <a:picLocks noChangeAspect="1"/>
            </p:cNvPicPr>
            <p:nvPr/>
          </p:nvPicPr>
          <p:blipFill>
            <a:blip r:embed="rId7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7630" y="3992907"/>
              <a:ext cx="626867" cy="626867"/>
            </a:xfrm>
            <a:prstGeom prst="rect">
              <a:avLst/>
            </a:prstGeom>
          </p:spPr>
        </p:pic>
        <p:pic>
          <p:nvPicPr>
            <p:cNvPr id="178" name="Image 177">
              <a:extLst>
                <a:ext uri="{FF2B5EF4-FFF2-40B4-BE49-F238E27FC236}">
                  <a16:creationId xmlns:a16="http://schemas.microsoft.com/office/drawing/2014/main" id="{A5EB994D-3DF9-4E4F-959A-0FF3685859F8}"/>
                </a:ext>
              </a:extLst>
            </p:cNvPr>
            <p:cNvPicPr>
              <a:picLocks noChangeAspect="1"/>
            </p:cNvPicPr>
            <p:nvPr/>
          </p:nvPicPr>
          <p:blipFill>
            <a:blip r:embed="rId7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7103" y="3992909"/>
              <a:ext cx="626868" cy="626868"/>
            </a:xfrm>
            <a:prstGeom prst="rect">
              <a:avLst/>
            </a:prstGeom>
          </p:spPr>
        </p:pic>
        <p:pic>
          <p:nvPicPr>
            <p:cNvPr id="180" name="Image 179">
              <a:extLst>
                <a:ext uri="{FF2B5EF4-FFF2-40B4-BE49-F238E27FC236}">
                  <a16:creationId xmlns:a16="http://schemas.microsoft.com/office/drawing/2014/main" id="{C3B90839-0E59-4D2B-917F-FC1ED8A32D6D}"/>
                </a:ext>
              </a:extLst>
            </p:cNvPr>
            <p:cNvPicPr>
              <a:picLocks noChangeAspect="1"/>
            </p:cNvPicPr>
            <p:nvPr/>
          </p:nvPicPr>
          <p:blipFill>
            <a:blip r:embed="rId7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5694" y="5261794"/>
              <a:ext cx="621822" cy="621822"/>
            </a:xfrm>
            <a:prstGeom prst="rect">
              <a:avLst/>
            </a:prstGeom>
          </p:spPr>
        </p:pic>
        <p:pic>
          <p:nvPicPr>
            <p:cNvPr id="182" name="Image 181">
              <a:extLst>
                <a:ext uri="{FF2B5EF4-FFF2-40B4-BE49-F238E27FC236}">
                  <a16:creationId xmlns:a16="http://schemas.microsoft.com/office/drawing/2014/main" id="{0456AC98-154F-4538-B0D1-1C3ADA823958}"/>
                </a:ext>
              </a:extLst>
            </p:cNvPr>
            <p:cNvPicPr>
              <a:picLocks noChangeAspect="1"/>
            </p:cNvPicPr>
            <p:nvPr/>
          </p:nvPicPr>
          <p:blipFill>
            <a:blip r:embed="rId7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7874" y="4629169"/>
              <a:ext cx="623230" cy="623230"/>
            </a:xfrm>
            <a:prstGeom prst="rect">
              <a:avLst/>
            </a:prstGeom>
          </p:spPr>
        </p:pic>
        <p:pic>
          <p:nvPicPr>
            <p:cNvPr id="184" name="Image 183">
              <a:extLst>
                <a:ext uri="{FF2B5EF4-FFF2-40B4-BE49-F238E27FC236}">
                  <a16:creationId xmlns:a16="http://schemas.microsoft.com/office/drawing/2014/main" id="{35591D46-97B9-47EA-ADA8-805C9E81164A}"/>
                </a:ext>
              </a:extLst>
            </p:cNvPr>
            <p:cNvPicPr>
              <a:picLocks noChangeAspect="1"/>
            </p:cNvPicPr>
            <p:nvPr/>
          </p:nvPicPr>
          <p:blipFill>
            <a:blip r:embed="rId7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4286" y="4629169"/>
              <a:ext cx="623230" cy="623230"/>
            </a:xfrm>
            <a:prstGeom prst="rect">
              <a:avLst/>
            </a:prstGeom>
          </p:spPr>
        </p:pic>
        <p:pic>
          <p:nvPicPr>
            <p:cNvPr id="3" name="Image 2">
              <a:extLst>
                <a:ext uri="{FF2B5EF4-FFF2-40B4-BE49-F238E27FC236}">
                  <a16:creationId xmlns:a16="http://schemas.microsoft.com/office/drawing/2014/main" id="{940928B3-5B7E-408E-8CF4-0C4FB82518A5}"/>
                </a:ext>
              </a:extLst>
            </p:cNvPr>
            <p:cNvPicPr>
              <a:picLocks noChangeAspect="1"/>
            </p:cNvPicPr>
            <p:nvPr/>
          </p:nvPicPr>
          <p:blipFill>
            <a:blip r:embed="rId8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2905" y="5898054"/>
              <a:ext cx="619058" cy="619058"/>
            </a:xfrm>
            <a:prstGeom prst="rect">
              <a:avLst/>
            </a:prstGeom>
          </p:spPr>
        </p:pic>
        <p:pic>
          <p:nvPicPr>
            <p:cNvPr id="6" name="Image 5">
              <a:extLst>
                <a:ext uri="{FF2B5EF4-FFF2-40B4-BE49-F238E27FC236}">
                  <a16:creationId xmlns:a16="http://schemas.microsoft.com/office/drawing/2014/main" id="{CA2949DA-73C4-46F5-8655-B4068690D303}"/>
                </a:ext>
              </a:extLst>
            </p:cNvPr>
            <p:cNvPicPr>
              <a:picLocks noChangeAspect="1"/>
            </p:cNvPicPr>
            <p:nvPr/>
          </p:nvPicPr>
          <p:blipFill>
            <a:blip r:embed="rId8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6035" y="5898054"/>
              <a:ext cx="621822" cy="621822"/>
            </a:xfrm>
            <a:prstGeom prst="rect">
              <a:avLst/>
            </a:prstGeom>
          </p:spPr>
        </p:pic>
        <p:pic>
          <p:nvPicPr>
            <p:cNvPr id="10" name="Image 9">
              <a:extLst>
                <a:ext uri="{FF2B5EF4-FFF2-40B4-BE49-F238E27FC236}">
                  <a16:creationId xmlns:a16="http://schemas.microsoft.com/office/drawing/2014/main" id="{7BED6F1F-6B51-4DF4-B541-538704D921F5}"/>
                </a:ext>
              </a:extLst>
            </p:cNvPr>
            <p:cNvPicPr>
              <a:picLocks noChangeAspect="1"/>
            </p:cNvPicPr>
            <p:nvPr/>
          </p:nvPicPr>
          <p:blipFill>
            <a:blip r:embed="rId8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9325" y="5261794"/>
              <a:ext cx="621822" cy="621822"/>
            </a:xfrm>
            <a:prstGeom prst="rect">
              <a:avLst/>
            </a:prstGeom>
          </p:spPr>
        </p:pic>
      </p:grpSp>
      <p:grpSp>
        <p:nvGrpSpPr>
          <p:cNvPr id="56" name="Groupe 55">
            <a:extLst>
              <a:ext uri="{FF2B5EF4-FFF2-40B4-BE49-F238E27FC236}">
                <a16:creationId xmlns:a16="http://schemas.microsoft.com/office/drawing/2014/main" id="{8FAFC781-2DFF-45DB-97AC-1A8E6B33D775}"/>
              </a:ext>
            </a:extLst>
          </p:cNvPr>
          <p:cNvGrpSpPr/>
          <p:nvPr/>
        </p:nvGrpSpPr>
        <p:grpSpPr>
          <a:xfrm>
            <a:off x="488888" y="6540812"/>
            <a:ext cx="1279281" cy="3057722"/>
            <a:chOff x="10246907" y="3335645"/>
            <a:chExt cx="965846" cy="2429905"/>
          </a:xfrm>
        </p:grpSpPr>
        <p:pic>
          <p:nvPicPr>
            <p:cNvPr id="20" name="Image 19">
              <a:extLst>
                <a:ext uri="{FF2B5EF4-FFF2-40B4-BE49-F238E27FC236}">
                  <a16:creationId xmlns:a16="http://schemas.microsoft.com/office/drawing/2014/main" id="{4B8FF0F7-2A84-4751-8D34-815D659B181A}"/>
                </a:ext>
              </a:extLst>
            </p:cNvPr>
            <p:cNvPicPr>
              <a:picLocks noChangeAspect="1"/>
            </p:cNvPicPr>
            <p:nvPr/>
          </p:nvPicPr>
          <p:blipFill>
            <a:blip r:embed="rId8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36503" y="3335645"/>
              <a:ext cx="476250" cy="476250"/>
            </a:xfrm>
            <a:prstGeom prst="rect">
              <a:avLst/>
            </a:prstGeom>
          </p:spPr>
        </p:pic>
        <p:pic>
          <p:nvPicPr>
            <p:cNvPr id="25" name="Image 24">
              <a:extLst>
                <a:ext uri="{FF2B5EF4-FFF2-40B4-BE49-F238E27FC236}">
                  <a16:creationId xmlns:a16="http://schemas.microsoft.com/office/drawing/2014/main" id="{DE66C004-60CD-46F4-BF1C-289C5E2A9F3B}"/>
                </a:ext>
              </a:extLst>
            </p:cNvPr>
            <p:cNvPicPr>
              <a:picLocks noChangeAspect="1"/>
            </p:cNvPicPr>
            <p:nvPr/>
          </p:nvPicPr>
          <p:blipFill>
            <a:blip r:embed="rId8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46907" y="4317946"/>
              <a:ext cx="476250" cy="476250"/>
            </a:xfrm>
            <a:prstGeom prst="rect">
              <a:avLst/>
            </a:prstGeom>
          </p:spPr>
        </p:pic>
        <p:pic>
          <p:nvPicPr>
            <p:cNvPr id="27" name="Image 26">
              <a:extLst>
                <a:ext uri="{FF2B5EF4-FFF2-40B4-BE49-F238E27FC236}">
                  <a16:creationId xmlns:a16="http://schemas.microsoft.com/office/drawing/2014/main" id="{234ED26F-ABC1-4104-A424-51EE934E1B47}"/>
                </a:ext>
              </a:extLst>
            </p:cNvPr>
            <p:cNvPicPr>
              <a:picLocks noChangeAspect="1"/>
            </p:cNvPicPr>
            <p:nvPr/>
          </p:nvPicPr>
          <p:blipFill>
            <a:blip r:embed="rId8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36503" y="3833406"/>
              <a:ext cx="476250" cy="476250"/>
            </a:xfrm>
            <a:prstGeom prst="rect">
              <a:avLst/>
            </a:prstGeom>
          </p:spPr>
        </p:pic>
        <p:pic>
          <p:nvPicPr>
            <p:cNvPr id="30" name="Image 29">
              <a:extLst>
                <a:ext uri="{FF2B5EF4-FFF2-40B4-BE49-F238E27FC236}">
                  <a16:creationId xmlns:a16="http://schemas.microsoft.com/office/drawing/2014/main" id="{299B4276-9C48-4A71-8250-8A55D029F1D2}"/>
                </a:ext>
              </a:extLst>
            </p:cNvPr>
            <p:cNvPicPr>
              <a:picLocks noChangeAspect="1"/>
            </p:cNvPicPr>
            <p:nvPr/>
          </p:nvPicPr>
          <p:blipFill>
            <a:blip r:embed="rId8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46907" y="3833406"/>
              <a:ext cx="476250" cy="476250"/>
            </a:xfrm>
            <a:prstGeom prst="rect">
              <a:avLst/>
            </a:prstGeom>
          </p:spPr>
        </p:pic>
        <p:pic>
          <p:nvPicPr>
            <p:cNvPr id="35" name="Image 34">
              <a:extLst>
                <a:ext uri="{FF2B5EF4-FFF2-40B4-BE49-F238E27FC236}">
                  <a16:creationId xmlns:a16="http://schemas.microsoft.com/office/drawing/2014/main" id="{DEA17B24-E669-4810-8505-6EF88EFCD1B3}"/>
                </a:ext>
              </a:extLst>
            </p:cNvPr>
            <p:cNvPicPr>
              <a:picLocks noChangeAspect="1"/>
            </p:cNvPicPr>
            <p:nvPr/>
          </p:nvPicPr>
          <p:blipFill>
            <a:blip r:embed="rId8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46907" y="3342588"/>
              <a:ext cx="476250" cy="476250"/>
            </a:xfrm>
            <a:prstGeom prst="rect">
              <a:avLst/>
            </a:prstGeom>
          </p:spPr>
        </p:pic>
        <p:pic>
          <p:nvPicPr>
            <p:cNvPr id="39" name="Image 38">
              <a:extLst>
                <a:ext uri="{FF2B5EF4-FFF2-40B4-BE49-F238E27FC236}">
                  <a16:creationId xmlns:a16="http://schemas.microsoft.com/office/drawing/2014/main" id="{3AEEC216-A319-4A81-BE3E-EF2552E070A8}"/>
                </a:ext>
              </a:extLst>
            </p:cNvPr>
            <p:cNvPicPr>
              <a:picLocks noChangeAspect="1"/>
            </p:cNvPicPr>
            <p:nvPr/>
          </p:nvPicPr>
          <p:blipFill>
            <a:blip r:embed="rId8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35917" y="4805125"/>
              <a:ext cx="476250" cy="476250"/>
            </a:xfrm>
            <a:prstGeom prst="rect">
              <a:avLst/>
            </a:prstGeom>
          </p:spPr>
        </p:pic>
        <p:pic>
          <p:nvPicPr>
            <p:cNvPr id="43" name="Image 42">
              <a:extLst>
                <a:ext uri="{FF2B5EF4-FFF2-40B4-BE49-F238E27FC236}">
                  <a16:creationId xmlns:a16="http://schemas.microsoft.com/office/drawing/2014/main" id="{B543B1B5-CF2C-4CB2-9E44-C7580E337013}"/>
                </a:ext>
              </a:extLst>
            </p:cNvPr>
            <p:cNvPicPr>
              <a:picLocks noChangeAspect="1"/>
            </p:cNvPicPr>
            <p:nvPr/>
          </p:nvPicPr>
          <p:blipFill>
            <a:blip r:embed="rId8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35917" y="5289300"/>
              <a:ext cx="476250" cy="476250"/>
            </a:xfrm>
            <a:prstGeom prst="rect">
              <a:avLst/>
            </a:prstGeom>
          </p:spPr>
        </p:pic>
        <p:pic>
          <p:nvPicPr>
            <p:cNvPr id="47" name="Image 46">
              <a:extLst>
                <a:ext uri="{FF2B5EF4-FFF2-40B4-BE49-F238E27FC236}">
                  <a16:creationId xmlns:a16="http://schemas.microsoft.com/office/drawing/2014/main" id="{DE5B4942-012D-4091-BC78-E544C17688D5}"/>
                </a:ext>
              </a:extLst>
            </p:cNvPr>
            <p:cNvPicPr>
              <a:picLocks noChangeAspect="1"/>
            </p:cNvPicPr>
            <p:nvPr/>
          </p:nvPicPr>
          <p:blipFill>
            <a:blip r:embed="rId9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46907" y="5289300"/>
              <a:ext cx="476250" cy="476250"/>
            </a:xfrm>
            <a:prstGeom prst="rect">
              <a:avLst/>
            </a:prstGeom>
          </p:spPr>
        </p:pic>
        <p:pic>
          <p:nvPicPr>
            <p:cNvPr id="52" name="Image 51">
              <a:extLst>
                <a:ext uri="{FF2B5EF4-FFF2-40B4-BE49-F238E27FC236}">
                  <a16:creationId xmlns:a16="http://schemas.microsoft.com/office/drawing/2014/main" id="{03E0D564-8001-4FEC-A42B-33CFDF049DDC}"/>
                </a:ext>
              </a:extLst>
            </p:cNvPr>
            <p:cNvPicPr>
              <a:picLocks noChangeAspect="1"/>
            </p:cNvPicPr>
            <p:nvPr/>
          </p:nvPicPr>
          <p:blipFill>
            <a:blip r:embed="rId9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46907" y="4805125"/>
              <a:ext cx="476250" cy="476250"/>
            </a:xfrm>
            <a:prstGeom prst="rect">
              <a:avLst/>
            </a:prstGeom>
          </p:spPr>
        </p:pic>
        <p:pic>
          <p:nvPicPr>
            <p:cNvPr id="55" name="Image 54">
              <a:extLst>
                <a:ext uri="{FF2B5EF4-FFF2-40B4-BE49-F238E27FC236}">
                  <a16:creationId xmlns:a16="http://schemas.microsoft.com/office/drawing/2014/main" id="{EAFA502D-48EF-4820-A1D8-3D83ABF00AC0}"/>
                </a:ext>
              </a:extLst>
            </p:cNvPr>
            <p:cNvPicPr>
              <a:picLocks noChangeAspect="1"/>
            </p:cNvPicPr>
            <p:nvPr/>
          </p:nvPicPr>
          <p:blipFill>
            <a:blip r:embed="rId9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35917" y="4317946"/>
              <a:ext cx="476250" cy="476250"/>
            </a:xfrm>
            <a:prstGeom prst="rect">
              <a:avLst/>
            </a:prstGeom>
          </p:spPr>
        </p:pic>
      </p:grpSp>
      <p:grpSp>
        <p:nvGrpSpPr>
          <p:cNvPr id="103" name="Groupe 102">
            <a:extLst>
              <a:ext uri="{FF2B5EF4-FFF2-40B4-BE49-F238E27FC236}">
                <a16:creationId xmlns:a16="http://schemas.microsoft.com/office/drawing/2014/main" id="{F9877CCD-F08D-4C86-9584-814767E87372}"/>
              </a:ext>
            </a:extLst>
          </p:cNvPr>
          <p:cNvGrpSpPr/>
          <p:nvPr/>
        </p:nvGrpSpPr>
        <p:grpSpPr>
          <a:xfrm>
            <a:off x="4687812" y="6548717"/>
            <a:ext cx="1279013" cy="3050767"/>
            <a:chOff x="8850771" y="3343948"/>
            <a:chExt cx="1279013" cy="3196385"/>
          </a:xfrm>
        </p:grpSpPr>
        <p:pic>
          <p:nvPicPr>
            <p:cNvPr id="59" name="Image 58">
              <a:extLst>
                <a:ext uri="{FF2B5EF4-FFF2-40B4-BE49-F238E27FC236}">
                  <a16:creationId xmlns:a16="http://schemas.microsoft.com/office/drawing/2014/main" id="{92E5327F-AC49-42FF-B3E4-685A0E44424D}"/>
                </a:ext>
              </a:extLst>
            </p:cNvPr>
            <p:cNvPicPr>
              <a:picLocks noChangeAspect="1"/>
            </p:cNvPicPr>
            <p:nvPr/>
          </p:nvPicPr>
          <p:blipFill>
            <a:blip r:embed="rId9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4111" y="4626105"/>
              <a:ext cx="632075" cy="632075"/>
            </a:xfrm>
            <a:prstGeom prst="rect">
              <a:avLst/>
            </a:prstGeom>
          </p:spPr>
        </p:pic>
        <p:pic>
          <p:nvPicPr>
            <p:cNvPr id="63" name="Image 62">
              <a:extLst>
                <a:ext uri="{FF2B5EF4-FFF2-40B4-BE49-F238E27FC236}">
                  <a16:creationId xmlns:a16="http://schemas.microsoft.com/office/drawing/2014/main" id="{C5055F4C-1DFD-40FD-9A83-D4710B091F65}"/>
                </a:ext>
              </a:extLst>
            </p:cNvPr>
            <p:cNvPicPr>
              <a:picLocks noChangeAspect="1"/>
            </p:cNvPicPr>
            <p:nvPr/>
          </p:nvPicPr>
          <p:blipFill>
            <a:blip r:embed="rId9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94897" y="3981635"/>
              <a:ext cx="634887" cy="634887"/>
            </a:xfrm>
            <a:prstGeom prst="rect">
              <a:avLst/>
            </a:prstGeom>
          </p:spPr>
        </p:pic>
        <p:pic>
          <p:nvPicPr>
            <p:cNvPr id="67" name="Image 66">
              <a:extLst>
                <a:ext uri="{FF2B5EF4-FFF2-40B4-BE49-F238E27FC236}">
                  <a16:creationId xmlns:a16="http://schemas.microsoft.com/office/drawing/2014/main" id="{DFE2CDFE-684F-41C2-B8CD-980D2B793A90}"/>
                </a:ext>
              </a:extLst>
            </p:cNvPr>
            <p:cNvPicPr>
              <a:picLocks noChangeAspect="1"/>
            </p:cNvPicPr>
            <p:nvPr/>
          </p:nvPicPr>
          <p:blipFill>
            <a:blip r:embed="rId9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3944" y="3981636"/>
              <a:ext cx="634887" cy="634887"/>
            </a:xfrm>
            <a:prstGeom prst="rect">
              <a:avLst/>
            </a:prstGeom>
          </p:spPr>
        </p:pic>
        <p:pic>
          <p:nvPicPr>
            <p:cNvPr id="71" name="Image 70">
              <a:extLst>
                <a:ext uri="{FF2B5EF4-FFF2-40B4-BE49-F238E27FC236}">
                  <a16:creationId xmlns:a16="http://schemas.microsoft.com/office/drawing/2014/main" id="{C0F889CC-072A-4DD9-8F58-A0EC35299019}"/>
                </a:ext>
              </a:extLst>
            </p:cNvPr>
            <p:cNvPicPr>
              <a:picLocks noChangeAspect="1"/>
            </p:cNvPicPr>
            <p:nvPr/>
          </p:nvPicPr>
          <p:blipFill>
            <a:blip r:embed="rId9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98290" y="3348079"/>
              <a:ext cx="628103" cy="628103"/>
            </a:xfrm>
            <a:prstGeom prst="rect">
              <a:avLst/>
            </a:prstGeom>
          </p:spPr>
        </p:pic>
        <p:pic>
          <p:nvPicPr>
            <p:cNvPr id="75" name="Image 74">
              <a:extLst>
                <a:ext uri="{FF2B5EF4-FFF2-40B4-BE49-F238E27FC236}">
                  <a16:creationId xmlns:a16="http://schemas.microsoft.com/office/drawing/2014/main" id="{10D2F41F-1F19-4F65-8714-AE94804B195C}"/>
                </a:ext>
              </a:extLst>
            </p:cNvPr>
            <p:cNvPicPr>
              <a:picLocks noChangeAspect="1"/>
            </p:cNvPicPr>
            <p:nvPr/>
          </p:nvPicPr>
          <p:blipFill>
            <a:blip r:embed="rId9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8082" y="3343948"/>
              <a:ext cx="628104" cy="628104"/>
            </a:xfrm>
            <a:prstGeom prst="rect">
              <a:avLst/>
            </a:prstGeom>
          </p:spPr>
        </p:pic>
        <p:pic>
          <p:nvPicPr>
            <p:cNvPr id="84" name="Image 83">
              <a:extLst>
                <a:ext uri="{FF2B5EF4-FFF2-40B4-BE49-F238E27FC236}">
                  <a16:creationId xmlns:a16="http://schemas.microsoft.com/office/drawing/2014/main" id="{AE0D4234-F563-49FE-A151-F4A156461729}"/>
                </a:ext>
              </a:extLst>
            </p:cNvPr>
            <p:cNvPicPr>
              <a:picLocks noChangeAspect="1"/>
            </p:cNvPicPr>
            <p:nvPr/>
          </p:nvPicPr>
          <p:blipFill>
            <a:blip r:embed="rId9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99608" y="5905447"/>
              <a:ext cx="630175" cy="630175"/>
            </a:xfrm>
            <a:prstGeom prst="rect">
              <a:avLst/>
            </a:prstGeom>
          </p:spPr>
        </p:pic>
        <p:pic>
          <p:nvPicPr>
            <p:cNvPr id="88" name="Image 87">
              <a:extLst>
                <a:ext uri="{FF2B5EF4-FFF2-40B4-BE49-F238E27FC236}">
                  <a16:creationId xmlns:a16="http://schemas.microsoft.com/office/drawing/2014/main" id="{41898C47-B75C-4C30-BAA9-608BDD8BBC1A}"/>
                </a:ext>
              </a:extLst>
            </p:cNvPr>
            <p:cNvPicPr>
              <a:picLocks noChangeAspect="1"/>
            </p:cNvPicPr>
            <p:nvPr/>
          </p:nvPicPr>
          <p:blipFill>
            <a:blip r:embed="rId9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0771" y="5905447"/>
              <a:ext cx="634886" cy="634886"/>
            </a:xfrm>
            <a:prstGeom prst="rect">
              <a:avLst/>
            </a:prstGeom>
          </p:spPr>
        </p:pic>
        <p:pic>
          <p:nvPicPr>
            <p:cNvPr id="92" name="Image 91">
              <a:extLst>
                <a:ext uri="{FF2B5EF4-FFF2-40B4-BE49-F238E27FC236}">
                  <a16:creationId xmlns:a16="http://schemas.microsoft.com/office/drawing/2014/main" id="{01742D94-E474-488E-A067-4C312F94F2E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1680" y="5267762"/>
              <a:ext cx="628103" cy="628103"/>
            </a:xfrm>
            <a:prstGeom prst="rect">
              <a:avLst/>
            </a:prstGeom>
          </p:spPr>
        </p:pic>
        <p:pic>
          <p:nvPicPr>
            <p:cNvPr id="96" name="Image 95">
              <a:extLst>
                <a:ext uri="{FF2B5EF4-FFF2-40B4-BE49-F238E27FC236}">
                  <a16:creationId xmlns:a16="http://schemas.microsoft.com/office/drawing/2014/main" id="{224D90AA-978D-4FA1-B16C-BB692DC7069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8082" y="5267762"/>
              <a:ext cx="628103" cy="628103"/>
            </a:xfrm>
            <a:prstGeom prst="rect">
              <a:avLst/>
            </a:prstGeom>
          </p:spPr>
        </p:pic>
        <p:pic>
          <p:nvPicPr>
            <p:cNvPr id="101" name="Image 100">
              <a:extLst>
                <a:ext uri="{FF2B5EF4-FFF2-40B4-BE49-F238E27FC236}">
                  <a16:creationId xmlns:a16="http://schemas.microsoft.com/office/drawing/2014/main" id="{B22F493E-4641-4FDC-BFEC-6D0F23DA25A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1681" y="4630077"/>
              <a:ext cx="628103" cy="628103"/>
            </a:xfrm>
            <a:prstGeom prst="rect">
              <a:avLst/>
            </a:prstGeom>
          </p:spPr>
        </p:pic>
      </p:grpSp>
      <p:grpSp>
        <p:nvGrpSpPr>
          <p:cNvPr id="142" name="Groupe 141">
            <a:extLst>
              <a:ext uri="{FF2B5EF4-FFF2-40B4-BE49-F238E27FC236}">
                <a16:creationId xmlns:a16="http://schemas.microsoft.com/office/drawing/2014/main" id="{28FB035E-ADB4-49CF-B1E2-CA619A9F46C9}"/>
              </a:ext>
            </a:extLst>
          </p:cNvPr>
          <p:cNvGrpSpPr/>
          <p:nvPr/>
        </p:nvGrpSpPr>
        <p:grpSpPr>
          <a:xfrm>
            <a:off x="3286380" y="6548247"/>
            <a:ext cx="1283770" cy="3047619"/>
            <a:chOff x="10238300" y="3342600"/>
            <a:chExt cx="1283770" cy="3192819"/>
          </a:xfrm>
        </p:grpSpPr>
        <p:pic>
          <p:nvPicPr>
            <p:cNvPr id="105" name="Image 104">
              <a:extLst>
                <a:ext uri="{FF2B5EF4-FFF2-40B4-BE49-F238E27FC236}">
                  <a16:creationId xmlns:a16="http://schemas.microsoft.com/office/drawing/2014/main" id="{8FDA4F67-03D1-4AF1-98D5-8C9663763B4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38300" y="4629289"/>
              <a:ext cx="623725" cy="623725"/>
            </a:xfrm>
            <a:prstGeom prst="rect">
              <a:avLst/>
            </a:prstGeom>
          </p:spPr>
        </p:pic>
        <p:pic>
          <p:nvPicPr>
            <p:cNvPr id="108" name="Image 107">
              <a:extLst>
                <a:ext uri="{FF2B5EF4-FFF2-40B4-BE49-F238E27FC236}">
                  <a16:creationId xmlns:a16="http://schemas.microsoft.com/office/drawing/2014/main" id="{D9F2D8F0-27A8-4630-9C49-DAFC947404F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91049" y="3980894"/>
              <a:ext cx="626678" cy="626678"/>
            </a:xfrm>
            <a:prstGeom prst="rect">
              <a:avLst/>
            </a:prstGeom>
          </p:spPr>
        </p:pic>
        <p:pic>
          <p:nvPicPr>
            <p:cNvPr id="111" name="Image 110">
              <a:extLst>
                <a:ext uri="{FF2B5EF4-FFF2-40B4-BE49-F238E27FC236}">
                  <a16:creationId xmlns:a16="http://schemas.microsoft.com/office/drawing/2014/main" id="{25817D55-D02A-4554-AB7D-397C6A72030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39115" y="3983847"/>
              <a:ext cx="623725" cy="623725"/>
            </a:xfrm>
            <a:prstGeom prst="rect">
              <a:avLst/>
            </a:prstGeom>
          </p:spPr>
        </p:pic>
        <p:pic>
          <p:nvPicPr>
            <p:cNvPr id="115" name="Image 114">
              <a:extLst>
                <a:ext uri="{FF2B5EF4-FFF2-40B4-BE49-F238E27FC236}">
                  <a16:creationId xmlns:a16="http://schemas.microsoft.com/office/drawing/2014/main" id="{DF3D32FF-AB51-4C0B-852C-4E14FAECC61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95392" y="3342600"/>
              <a:ext cx="626678" cy="626678"/>
            </a:xfrm>
            <a:prstGeom prst="rect">
              <a:avLst/>
            </a:prstGeom>
          </p:spPr>
        </p:pic>
        <p:pic>
          <p:nvPicPr>
            <p:cNvPr id="119" name="Image 118">
              <a:extLst>
                <a:ext uri="{FF2B5EF4-FFF2-40B4-BE49-F238E27FC236}">
                  <a16:creationId xmlns:a16="http://schemas.microsoft.com/office/drawing/2014/main" id="{58D8BB2D-AA79-461A-9DDD-BE1E9A7678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44601" y="3342600"/>
              <a:ext cx="626868" cy="626868"/>
            </a:xfrm>
            <a:prstGeom prst="rect">
              <a:avLst/>
            </a:prstGeom>
          </p:spPr>
        </p:pic>
        <p:pic>
          <p:nvPicPr>
            <p:cNvPr id="123" name="Image 122">
              <a:extLst>
                <a:ext uri="{FF2B5EF4-FFF2-40B4-BE49-F238E27FC236}">
                  <a16:creationId xmlns:a16="http://schemas.microsoft.com/office/drawing/2014/main" id="{A3B91673-5069-4C9E-ABA9-CAEEC113840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81719" y="5912733"/>
              <a:ext cx="622686" cy="622686"/>
            </a:xfrm>
            <a:prstGeom prst="rect">
              <a:avLst/>
            </a:prstGeom>
          </p:spPr>
        </p:pic>
        <p:pic>
          <p:nvPicPr>
            <p:cNvPr id="128" name="Image 127">
              <a:extLst>
                <a:ext uri="{FF2B5EF4-FFF2-40B4-BE49-F238E27FC236}">
                  <a16:creationId xmlns:a16="http://schemas.microsoft.com/office/drawing/2014/main" id="{17F08AD2-2D8F-4B34-BF02-828428153D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38300" y="5912733"/>
              <a:ext cx="622686" cy="622686"/>
            </a:xfrm>
            <a:prstGeom prst="rect">
              <a:avLst/>
            </a:prstGeom>
          </p:spPr>
        </p:pic>
        <p:pic>
          <p:nvPicPr>
            <p:cNvPr id="132" name="Image 131">
              <a:extLst>
                <a:ext uri="{FF2B5EF4-FFF2-40B4-BE49-F238E27FC236}">
                  <a16:creationId xmlns:a16="http://schemas.microsoft.com/office/drawing/2014/main" id="{4BDF0C90-A992-4AB1-8260-5EFCF77A576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82853" y="5267291"/>
              <a:ext cx="623725" cy="623725"/>
            </a:xfrm>
            <a:prstGeom prst="rect">
              <a:avLst/>
            </a:prstGeom>
          </p:spPr>
        </p:pic>
        <p:pic>
          <p:nvPicPr>
            <p:cNvPr id="136" name="Image 135">
              <a:extLst>
                <a:ext uri="{FF2B5EF4-FFF2-40B4-BE49-F238E27FC236}">
                  <a16:creationId xmlns:a16="http://schemas.microsoft.com/office/drawing/2014/main" id="{1190C387-3F1E-432A-B210-01A7CDC098B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38300" y="5262180"/>
              <a:ext cx="623725" cy="623725"/>
            </a:xfrm>
            <a:prstGeom prst="rect">
              <a:avLst/>
            </a:prstGeom>
          </p:spPr>
        </p:pic>
        <p:pic>
          <p:nvPicPr>
            <p:cNvPr id="140" name="Image 139">
              <a:extLst>
                <a:ext uri="{FF2B5EF4-FFF2-40B4-BE49-F238E27FC236}">
                  <a16:creationId xmlns:a16="http://schemas.microsoft.com/office/drawing/2014/main" id="{18525BBF-ADD8-48FE-92FA-D5D573D83A7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87418" y="4629289"/>
              <a:ext cx="623725" cy="623725"/>
            </a:xfrm>
            <a:prstGeom prst="rect">
              <a:avLst/>
            </a:prstGeom>
          </p:spPr>
        </p:pic>
      </p:grpSp>
      <p:grpSp>
        <p:nvGrpSpPr>
          <p:cNvPr id="183" name="Groupe 182">
            <a:extLst>
              <a:ext uri="{FF2B5EF4-FFF2-40B4-BE49-F238E27FC236}">
                <a16:creationId xmlns:a16="http://schemas.microsoft.com/office/drawing/2014/main" id="{4F724E74-09AF-428E-9C84-834DBFF20C45}"/>
              </a:ext>
            </a:extLst>
          </p:cNvPr>
          <p:cNvGrpSpPr/>
          <p:nvPr/>
        </p:nvGrpSpPr>
        <p:grpSpPr>
          <a:xfrm>
            <a:off x="6072015" y="6543872"/>
            <a:ext cx="1268609" cy="3060457"/>
            <a:chOff x="8853354" y="3342600"/>
            <a:chExt cx="1268609" cy="3214948"/>
          </a:xfrm>
        </p:grpSpPr>
        <p:pic>
          <p:nvPicPr>
            <p:cNvPr id="147" name="Image 146">
              <a:extLst>
                <a:ext uri="{FF2B5EF4-FFF2-40B4-BE49-F238E27FC236}">
                  <a16:creationId xmlns:a16="http://schemas.microsoft.com/office/drawing/2014/main" id="{7B615925-7F4F-4543-B189-6670E359359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7102" y="4642149"/>
              <a:ext cx="624433" cy="624433"/>
            </a:xfrm>
            <a:prstGeom prst="rect">
              <a:avLst/>
            </a:prstGeom>
          </p:spPr>
        </p:pic>
        <p:pic>
          <p:nvPicPr>
            <p:cNvPr id="150" name="Image 149">
              <a:extLst>
                <a:ext uri="{FF2B5EF4-FFF2-40B4-BE49-F238E27FC236}">
                  <a16:creationId xmlns:a16="http://schemas.microsoft.com/office/drawing/2014/main" id="{FE679C8D-C82E-41B1-AF61-946D370076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8033" y="3992908"/>
              <a:ext cx="613930" cy="613930"/>
            </a:xfrm>
            <a:prstGeom prst="rect">
              <a:avLst/>
            </a:prstGeom>
          </p:spPr>
        </p:pic>
        <p:pic>
          <p:nvPicPr>
            <p:cNvPr id="154" name="Image 153">
              <a:extLst>
                <a:ext uri="{FF2B5EF4-FFF2-40B4-BE49-F238E27FC236}">
                  <a16:creationId xmlns:a16="http://schemas.microsoft.com/office/drawing/2014/main" id="{7E0F84AE-0A64-4285-AA3E-4BFA7DC752C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7102" y="3992908"/>
              <a:ext cx="624433" cy="624433"/>
            </a:xfrm>
            <a:prstGeom prst="rect">
              <a:avLst/>
            </a:prstGeom>
          </p:spPr>
        </p:pic>
        <p:pic>
          <p:nvPicPr>
            <p:cNvPr id="158" name="Image 157">
              <a:extLst>
                <a:ext uri="{FF2B5EF4-FFF2-40B4-BE49-F238E27FC236}">
                  <a16:creationId xmlns:a16="http://schemas.microsoft.com/office/drawing/2014/main" id="{381AC3DD-BE35-45CF-AEA7-67035A104D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7631" y="3342600"/>
              <a:ext cx="614332" cy="614332"/>
            </a:xfrm>
            <a:prstGeom prst="rect">
              <a:avLst/>
            </a:prstGeom>
          </p:spPr>
        </p:pic>
        <p:pic>
          <p:nvPicPr>
            <p:cNvPr id="162" name="Image 161">
              <a:extLst>
                <a:ext uri="{FF2B5EF4-FFF2-40B4-BE49-F238E27FC236}">
                  <a16:creationId xmlns:a16="http://schemas.microsoft.com/office/drawing/2014/main" id="{F49F4EF5-C99E-4112-AEEB-D3C9B0ADA40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60595" y="3342600"/>
              <a:ext cx="624433" cy="624433"/>
            </a:xfrm>
            <a:prstGeom prst="rect">
              <a:avLst/>
            </a:prstGeom>
          </p:spPr>
        </p:pic>
        <p:pic>
          <p:nvPicPr>
            <p:cNvPr id="166" name="Image 165">
              <a:extLst>
                <a:ext uri="{FF2B5EF4-FFF2-40B4-BE49-F238E27FC236}">
                  <a16:creationId xmlns:a16="http://schemas.microsoft.com/office/drawing/2014/main" id="{EBC88BDC-4214-4869-A277-5D948FB586C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7219" y="5931653"/>
              <a:ext cx="613930" cy="613930"/>
            </a:xfrm>
            <a:prstGeom prst="rect">
              <a:avLst/>
            </a:prstGeom>
          </p:spPr>
        </p:pic>
        <p:pic>
          <p:nvPicPr>
            <p:cNvPr id="171" name="Image 170">
              <a:extLst>
                <a:ext uri="{FF2B5EF4-FFF2-40B4-BE49-F238E27FC236}">
                  <a16:creationId xmlns:a16="http://schemas.microsoft.com/office/drawing/2014/main" id="{2859DA05-445C-42D1-A21E-7000325A2BE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6692" y="5936452"/>
              <a:ext cx="621096" cy="621096"/>
            </a:xfrm>
            <a:prstGeom prst="rect">
              <a:avLst/>
            </a:prstGeom>
          </p:spPr>
        </p:pic>
        <p:pic>
          <p:nvPicPr>
            <p:cNvPr id="174" name="Image 173">
              <a:extLst>
                <a:ext uri="{FF2B5EF4-FFF2-40B4-BE49-F238E27FC236}">
                  <a16:creationId xmlns:a16="http://schemas.microsoft.com/office/drawing/2014/main" id="{C6BB123C-1AB1-4C2C-8184-FA2F311CE93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8033" y="5287573"/>
              <a:ext cx="613930" cy="613930"/>
            </a:xfrm>
            <a:prstGeom prst="rect">
              <a:avLst/>
            </a:prstGeom>
          </p:spPr>
        </p:pic>
        <p:pic>
          <p:nvPicPr>
            <p:cNvPr id="177" name="Image 176">
              <a:extLst>
                <a:ext uri="{FF2B5EF4-FFF2-40B4-BE49-F238E27FC236}">
                  <a16:creationId xmlns:a16="http://schemas.microsoft.com/office/drawing/2014/main" id="{05E0B0D5-D88B-46EA-AA46-DED66629950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3354" y="5289300"/>
              <a:ext cx="624433" cy="624433"/>
            </a:xfrm>
            <a:prstGeom prst="rect">
              <a:avLst/>
            </a:prstGeom>
          </p:spPr>
        </p:pic>
        <p:pic>
          <p:nvPicPr>
            <p:cNvPr id="181" name="Image 180">
              <a:extLst>
                <a:ext uri="{FF2B5EF4-FFF2-40B4-BE49-F238E27FC236}">
                  <a16:creationId xmlns:a16="http://schemas.microsoft.com/office/drawing/2014/main" id="{4DFC7B4C-F489-49A2-BDCF-AEC4F5B1F2B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8033" y="4643493"/>
              <a:ext cx="613930" cy="613930"/>
            </a:xfrm>
            <a:prstGeom prst="rect">
              <a:avLst/>
            </a:prstGeom>
          </p:spPr>
        </p:pic>
      </p:grpSp>
      <p:grpSp>
        <p:nvGrpSpPr>
          <p:cNvPr id="207" name="Groupe 206">
            <a:extLst>
              <a:ext uri="{FF2B5EF4-FFF2-40B4-BE49-F238E27FC236}">
                <a16:creationId xmlns:a16="http://schemas.microsoft.com/office/drawing/2014/main" id="{D37E5BBF-AF7A-49E3-9CFD-50E063CE00C4}"/>
              </a:ext>
            </a:extLst>
          </p:cNvPr>
          <p:cNvGrpSpPr/>
          <p:nvPr/>
        </p:nvGrpSpPr>
        <p:grpSpPr>
          <a:xfrm>
            <a:off x="8861238" y="3342600"/>
            <a:ext cx="1273071" cy="3060457"/>
            <a:chOff x="8861238" y="3342600"/>
            <a:chExt cx="1273071" cy="3191027"/>
          </a:xfrm>
        </p:grpSpPr>
        <p:pic>
          <p:nvPicPr>
            <p:cNvPr id="188" name="Image 187">
              <a:extLst>
                <a:ext uri="{FF2B5EF4-FFF2-40B4-BE49-F238E27FC236}">
                  <a16:creationId xmlns:a16="http://schemas.microsoft.com/office/drawing/2014/main" id="{3C722F26-FE9D-4383-B5C5-84041E94612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61238" y="3342600"/>
              <a:ext cx="626678" cy="626678"/>
            </a:xfrm>
            <a:prstGeom prst="rect">
              <a:avLst/>
            </a:prstGeom>
          </p:spPr>
        </p:pic>
        <p:pic>
          <p:nvPicPr>
            <p:cNvPr id="190" name="Image 189">
              <a:extLst>
                <a:ext uri="{FF2B5EF4-FFF2-40B4-BE49-F238E27FC236}">
                  <a16:creationId xmlns:a16="http://schemas.microsoft.com/office/drawing/2014/main" id="{84F3C563-2498-44C3-8F9D-6C3E05B63B3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7631" y="3342600"/>
              <a:ext cx="619016" cy="619016"/>
            </a:xfrm>
            <a:prstGeom prst="rect">
              <a:avLst/>
            </a:prstGeom>
          </p:spPr>
        </p:pic>
        <p:pic>
          <p:nvPicPr>
            <p:cNvPr id="192" name="Image 191">
              <a:extLst>
                <a:ext uri="{FF2B5EF4-FFF2-40B4-BE49-F238E27FC236}">
                  <a16:creationId xmlns:a16="http://schemas.microsoft.com/office/drawing/2014/main" id="{0040D8E5-3352-4624-9AD3-E2A66A99AC0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7631" y="3985246"/>
              <a:ext cx="626678" cy="626678"/>
            </a:xfrm>
            <a:prstGeom prst="rect">
              <a:avLst/>
            </a:prstGeom>
          </p:spPr>
        </p:pic>
        <p:pic>
          <p:nvPicPr>
            <p:cNvPr id="194" name="Image 193">
              <a:extLst>
                <a:ext uri="{FF2B5EF4-FFF2-40B4-BE49-F238E27FC236}">
                  <a16:creationId xmlns:a16="http://schemas.microsoft.com/office/drawing/2014/main" id="{AFB3FF6D-B21F-455D-92B3-4F47B40BC2E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64294" y="3985246"/>
              <a:ext cx="626678" cy="626678"/>
            </a:xfrm>
            <a:prstGeom prst="rect">
              <a:avLst/>
            </a:prstGeom>
          </p:spPr>
        </p:pic>
        <p:pic>
          <p:nvPicPr>
            <p:cNvPr id="196" name="Image 195">
              <a:extLst>
                <a:ext uri="{FF2B5EF4-FFF2-40B4-BE49-F238E27FC236}">
                  <a16:creationId xmlns:a16="http://schemas.microsoft.com/office/drawing/2014/main" id="{944A98A1-D5E7-4EE5-9FC0-389A431F40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7631" y="4627892"/>
              <a:ext cx="626678" cy="626678"/>
            </a:xfrm>
            <a:prstGeom prst="rect">
              <a:avLst/>
            </a:prstGeom>
          </p:spPr>
        </p:pic>
        <p:pic>
          <p:nvPicPr>
            <p:cNvPr id="198" name="Image 197">
              <a:extLst>
                <a:ext uri="{FF2B5EF4-FFF2-40B4-BE49-F238E27FC236}">
                  <a16:creationId xmlns:a16="http://schemas.microsoft.com/office/drawing/2014/main" id="{C8222CFC-DA32-4529-A055-D3CC88F974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63389" y="4627892"/>
              <a:ext cx="626678" cy="626678"/>
            </a:xfrm>
            <a:prstGeom prst="rect">
              <a:avLst/>
            </a:prstGeom>
          </p:spPr>
        </p:pic>
        <p:pic>
          <p:nvPicPr>
            <p:cNvPr id="200" name="Image 199">
              <a:extLst>
                <a:ext uri="{FF2B5EF4-FFF2-40B4-BE49-F238E27FC236}">
                  <a16:creationId xmlns:a16="http://schemas.microsoft.com/office/drawing/2014/main" id="{913B96EC-04DA-4094-8173-499892907FE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63527" y="5274186"/>
              <a:ext cx="626678" cy="626678"/>
            </a:xfrm>
            <a:prstGeom prst="rect">
              <a:avLst/>
            </a:prstGeom>
          </p:spPr>
        </p:pic>
        <p:pic>
          <p:nvPicPr>
            <p:cNvPr id="202" name="Image 201">
              <a:extLst>
                <a:ext uri="{FF2B5EF4-FFF2-40B4-BE49-F238E27FC236}">
                  <a16:creationId xmlns:a16="http://schemas.microsoft.com/office/drawing/2014/main" id="{F3205D3E-0F74-4B02-AE51-A53EED9C51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5664" y="5913184"/>
              <a:ext cx="620443" cy="620443"/>
            </a:xfrm>
            <a:prstGeom prst="rect">
              <a:avLst/>
            </a:prstGeom>
          </p:spPr>
        </p:pic>
        <p:pic>
          <p:nvPicPr>
            <p:cNvPr id="204" name="Image 203">
              <a:extLst>
                <a:ext uri="{FF2B5EF4-FFF2-40B4-BE49-F238E27FC236}">
                  <a16:creationId xmlns:a16="http://schemas.microsoft.com/office/drawing/2014/main" id="{4FF01496-16FB-47C1-B9EB-BEF9A305B7E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3571" y="5270538"/>
              <a:ext cx="626678" cy="626678"/>
            </a:xfrm>
            <a:prstGeom prst="rect">
              <a:avLst/>
            </a:prstGeom>
          </p:spPr>
        </p:pic>
        <p:pic>
          <p:nvPicPr>
            <p:cNvPr id="206" name="Image 205">
              <a:extLst>
                <a:ext uri="{FF2B5EF4-FFF2-40B4-BE49-F238E27FC236}">
                  <a16:creationId xmlns:a16="http://schemas.microsoft.com/office/drawing/2014/main" id="{944CB675-675E-4837-B5F8-16D3419869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63527" y="5913184"/>
              <a:ext cx="620443" cy="620443"/>
            </a:xfrm>
            <a:prstGeom prst="rect">
              <a:avLst/>
            </a:prstGeom>
          </p:spPr>
        </p:pic>
      </p:grpSp>
      <p:grpSp>
        <p:nvGrpSpPr>
          <p:cNvPr id="228" name="Groupe 227">
            <a:extLst>
              <a:ext uri="{FF2B5EF4-FFF2-40B4-BE49-F238E27FC236}">
                <a16:creationId xmlns:a16="http://schemas.microsoft.com/office/drawing/2014/main" id="{28262D0B-73AA-4A16-81A0-76CF3A3A0B39}"/>
              </a:ext>
            </a:extLst>
          </p:cNvPr>
          <p:cNvGrpSpPr/>
          <p:nvPr/>
        </p:nvGrpSpPr>
        <p:grpSpPr>
          <a:xfrm>
            <a:off x="10246907" y="3335424"/>
            <a:ext cx="1277191" cy="3067633"/>
            <a:chOff x="10246907" y="3335424"/>
            <a:chExt cx="1277191" cy="3181226"/>
          </a:xfrm>
        </p:grpSpPr>
        <p:pic>
          <p:nvPicPr>
            <p:cNvPr id="209" name="Image 208">
              <a:extLst>
                <a:ext uri="{FF2B5EF4-FFF2-40B4-BE49-F238E27FC236}">
                  <a16:creationId xmlns:a16="http://schemas.microsoft.com/office/drawing/2014/main" id="{BCED987D-4B09-4D4E-8FD9-3D41EE30BDA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50007" y="4628064"/>
              <a:ext cx="623580" cy="623580"/>
            </a:xfrm>
            <a:prstGeom prst="rect">
              <a:avLst/>
            </a:prstGeom>
          </p:spPr>
        </p:pic>
        <p:pic>
          <p:nvPicPr>
            <p:cNvPr id="211" name="Image 210">
              <a:extLst>
                <a:ext uri="{FF2B5EF4-FFF2-40B4-BE49-F238E27FC236}">
                  <a16:creationId xmlns:a16="http://schemas.microsoft.com/office/drawing/2014/main" id="{183B8F7E-4B5D-4DBB-ADE5-0A345710083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90189" y="3986881"/>
              <a:ext cx="623579" cy="623579"/>
            </a:xfrm>
            <a:prstGeom prst="rect">
              <a:avLst/>
            </a:prstGeom>
          </p:spPr>
        </p:pic>
        <p:pic>
          <p:nvPicPr>
            <p:cNvPr id="213" name="Image 212">
              <a:extLst>
                <a:ext uri="{FF2B5EF4-FFF2-40B4-BE49-F238E27FC236}">
                  <a16:creationId xmlns:a16="http://schemas.microsoft.com/office/drawing/2014/main" id="{DE03B0BF-C4E8-4B5C-9034-F8035F45AE1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50006" y="3986880"/>
              <a:ext cx="623580" cy="623580"/>
            </a:xfrm>
            <a:prstGeom prst="rect">
              <a:avLst/>
            </a:prstGeom>
          </p:spPr>
        </p:pic>
        <p:pic>
          <p:nvPicPr>
            <p:cNvPr id="215" name="Image 214">
              <a:extLst>
                <a:ext uri="{FF2B5EF4-FFF2-40B4-BE49-F238E27FC236}">
                  <a16:creationId xmlns:a16="http://schemas.microsoft.com/office/drawing/2014/main" id="{269CB529-DBAF-4F80-9881-30202DEED68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90244" y="3335424"/>
              <a:ext cx="633854" cy="633854"/>
            </a:xfrm>
            <a:prstGeom prst="rect">
              <a:avLst/>
            </a:prstGeom>
          </p:spPr>
        </p:pic>
        <p:pic>
          <p:nvPicPr>
            <p:cNvPr id="217" name="Image 216">
              <a:extLst>
                <a:ext uri="{FF2B5EF4-FFF2-40B4-BE49-F238E27FC236}">
                  <a16:creationId xmlns:a16="http://schemas.microsoft.com/office/drawing/2014/main" id="{B7666A59-FCCF-450C-8D5D-32DA1FDF303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46907" y="3339189"/>
              <a:ext cx="626679" cy="626679"/>
            </a:xfrm>
            <a:prstGeom prst="rect">
              <a:avLst/>
            </a:prstGeom>
          </p:spPr>
        </p:pic>
        <p:pic>
          <p:nvPicPr>
            <p:cNvPr id="219" name="Image 218">
              <a:extLst>
                <a:ext uri="{FF2B5EF4-FFF2-40B4-BE49-F238E27FC236}">
                  <a16:creationId xmlns:a16="http://schemas.microsoft.com/office/drawing/2014/main" id="{C4B357B6-DA32-4CEB-B9A8-C36D3E30FB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92794" y="5896817"/>
              <a:ext cx="615933" cy="615933"/>
            </a:xfrm>
            <a:prstGeom prst="rect">
              <a:avLst/>
            </a:prstGeom>
          </p:spPr>
        </p:pic>
        <p:pic>
          <p:nvPicPr>
            <p:cNvPr id="221" name="Image 220">
              <a:extLst>
                <a:ext uri="{FF2B5EF4-FFF2-40B4-BE49-F238E27FC236}">
                  <a16:creationId xmlns:a16="http://schemas.microsoft.com/office/drawing/2014/main" id="{92D361E7-F26C-4401-A2BA-4725FC350A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54910" y="5897974"/>
              <a:ext cx="618676" cy="618676"/>
            </a:xfrm>
            <a:prstGeom prst="rect">
              <a:avLst/>
            </a:prstGeom>
          </p:spPr>
        </p:pic>
        <p:pic>
          <p:nvPicPr>
            <p:cNvPr id="223" name="Image 222">
              <a:extLst>
                <a:ext uri="{FF2B5EF4-FFF2-40B4-BE49-F238E27FC236}">
                  <a16:creationId xmlns:a16="http://schemas.microsoft.com/office/drawing/2014/main" id="{AAEC1FBB-787D-4356-8B4C-24BD2A3ECC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90051" y="5268214"/>
              <a:ext cx="618676" cy="618676"/>
            </a:xfrm>
            <a:prstGeom prst="rect">
              <a:avLst/>
            </a:prstGeom>
          </p:spPr>
        </p:pic>
        <p:pic>
          <p:nvPicPr>
            <p:cNvPr id="225" name="Image 224">
              <a:extLst>
                <a:ext uri="{FF2B5EF4-FFF2-40B4-BE49-F238E27FC236}">
                  <a16:creationId xmlns:a16="http://schemas.microsoft.com/office/drawing/2014/main" id="{86208157-0BE2-4C19-B218-44EF5406304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54910" y="5265471"/>
              <a:ext cx="618676" cy="618676"/>
            </a:xfrm>
            <a:prstGeom prst="rect">
              <a:avLst/>
            </a:prstGeom>
          </p:spPr>
        </p:pic>
        <p:pic>
          <p:nvPicPr>
            <p:cNvPr id="227" name="Image 226">
              <a:extLst>
                <a:ext uri="{FF2B5EF4-FFF2-40B4-BE49-F238E27FC236}">
                  <a16:creationId xmlns:a16="http://schemas.microsoft.com/office/drawing/2014/main" id="{35C23F10-6A37-4B46-B452-04D7FC109D5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90051" y="4628063"/>
              <a:ext cx="623579" cy="62357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650140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Rectangle 125"/>
          <p:cNvSpPr/>
          <p:nvPr/>
        </p:nvSpPr>
        <p:spPr>
          <a:xfrm>
            <a:off x="-137408" y="831101"/>
            <a:ext cx="7559973" cy="27770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-74113" y="910707"/>
                <a:ext cx="3409639" cy="2617831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fr-BE" sz="20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4113" y="910707"/>
                <a:ext cx="3409639" cy="261783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5929955" y="888325"/>
                <a:ext cx="888163" cy="395462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BE" sz="2000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9955" y="888325"/>
                <a:ext cx="888163" cy="39546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Connecteur droit avec flèche 6"/>
          <p:cNvCxnSpPr>
            <a:stCxn id="29" idx="3"/>
            <a:endCxn id="9" idx="1"/>
          </p:cNvCxnSpPr>
          <p:nvPr/>
        </p:nvCxnSpPr>
        <p:spPr>
          <a:xfrm>
            <a:off x="7305289" y="1086055"/>
            <a:ext cx="261725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eur droit avec flèche 7"/>
          <p:cNvCxnSpPr>
            <a:stCxn id="28" idx="3"/>
            <a:endCxn id="4" idx="1"/>
          </p:cNvCxnSpPr>
          <p:nvPr/>
        </p:nvCxnSpPr>
        <p:spPr>
          <a:xfrm>
            <a:off x="-365547" y="2219623"/>
            <a:ext cx="2914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/>
              <p:cNvSpPr txBox="1"/>
              <p:nvPr/>
            </p:nvSpPr>
            <p:spPr>
              <a:xfrm>
                <a:off x="7567014" y="925755"/>
                <a:ext cx="657165" cy="32060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BE" sz="20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BE" sz="20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fr-BE" sz="2000" b="0" i="1" smtClean="0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</m:oMath>
                  </m:oMathPara>
                </a14:m>
                <a:endParaRPr lang="fr-BE" sz="2000" b="1" dirty="0"/>
              </a:p>
            </p:txBody>
          </p:sp>
        </mc:Choice>
        <mc:Fallback xmlns="">
          <p:sp>
            <p:nvSpPr>
              <p:cNvPr id="9" name="ZoneTexte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7014" y="925755"/>
                <a:ext cx="657165" cy="320601"/>
              </a:xfrm>
              <a:prstGeom prst="rect">
                <a:avLst/>
              </a:prstGeom>
              <a:blipFill>
                <a:blip r:embed="rId4"/>
                <a:stretch>
                  <a:fillRect t="-7692" b="-25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5929954" y="1788097"/>
                <a:ext cx="888163" cy="39326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635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fr-BE" sz="2000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9954" y="1788097"/>
                <a:ext cx="888163" cy="39326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6350">
                <a:solidFill>
                  <a:schemeClr val="tx1"/>
                </a:solidFill>
                <a:prstDash val="dash"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5929954" y="1337111"/>
                <a:ext cx="888163" cy="395462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BE" sz="2000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9954" y="1337111"/>
                <a:ext cx="888163" cy="39546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5922600" y="3110693"/>
                <a:ext cx="888163" cy="395462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fr-BE" sz="2000" dirty="0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2600" y="3110693"/>
                <a:ext cx="888163" cy="39546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5922599" y="2653520"/>
                <a:ext cx="888163" cy="395462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fr-BE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fr-BE" sz="2000" dirty="0"/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2599" y="2653520"/>
                <a:ext cx="888163" cy="39546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ZoneTexte 17"/>
              <p:cNvSpPr txBox="1"/>
              <p:nvPr/>
            </p:nvSpPr>
            <p:spPr>
              <a:xfrm>
                <a:off x="7567014" y="1374542"/>
                <a:ext cx="657165" cy="32060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BE" sz="20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BE" sz="2000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fr-BE" sz="2000" b="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BE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fr-BE" sz="2000" b="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fr-BE" sz="2000" b="1" dirty="0"/>
              </a:p>
            </p:txBody>
          </p:sp>
        </mc:Choice>
        <mc:Fallback xmlns="">
          <p:sp>
            <p:nvSpPr>
              <p:cNvPr id="18" name="ZoneTexte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7014" y="1374542"/>
                <a:ext cx="657165" cy="320601"/>
              </a:xfrm>
              <a:prstGeom prst="rect">
                <a:avLst/>
              </a:prstGeom>
              <a:blipFill>
                <a:blip r:embed="rId9"/>
                <a:stretch>
                  <a:fillRect t="-5660" b="-2452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Connecteur droit avec flèche 18"/>
          <p:cNvCxnSpPr>
            <a:stCxn id="30" idx="3"/>
            <a:endCxn id="18" idx="1"/>
          </p:cNvCxnSpPr>
          <p:nvPr/>
        </p:nvCxnSpPr>
        <p:spPr>
          <a:xfrm flipV="1">
            <a:off x="7305289" y="1534843"/>
            <a:ext cx="261725" cy="18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avec flèche 19"/>
          <p:cNvCxnSpPr>
            <a:stCxn id="35" idx="3"/>
            <a:endCxn id="21" idx="1"/>
          </p:cNvCxnSpPr>
          <p:nvPr/>
        </p:nvCxnSpPr>
        <p:spPr>
          <a:xfrm>
            <a:off x="7305289" y="2851251"/>
            <a:ext cx="25427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ZoneTexte 20"/>
              <p:cNvSpPr txBox="1"/>
              <p:nvPr/>
            </p:nvSpPr>
            <p:spPr>
              <a:xfrm>
                <a:off x="7559567" y="2707012"/>
                <a:ext cx="667790" cy="2884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BE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BE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fr-BE" b="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−1)</m:t>
                          </m:r>
                        </m:sup>
                      </m:sSup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21" name="ZoneTexte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9567" y="2707012"/>
                <a:ext cx="667790" cy="288477"/>
              </a:xfrm>
              <a:prstGeom prst="rect">
                <a:avLst/>
              </a:prstGeom>
              <a:blipFill>
                <a:blip r:embed="rId10"/>
                <a:stretch>
                  <a:fillRect l="-8182" t="-8511" r="-7273" b="-2553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ZoneTexte 21"/>
              <p:cNvSpPr txBox="1"/>
              <p:nvPr/>
            </p:nvSpPr>
            <p:spPr>
              <a:xfrm>
                <a:off x="7539840" y="3148707"/>
                <a:ext cx="673428" cy="32060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BE" sz="20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BE" sz="2000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fr-BE" sz="2000" b="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BE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fr-BE" sz="2000" b="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fr-BE" sz="2000" dirty="0"/>
              </a:p>
            </p:txBody>
          </p:sp>
        </mc:Choice>
        <mc:Fallback xmlns="">
          <p:sp>
            <p:nvSpPr>
              <p:cNvPr id="22" name="ZoneTexte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9840" y="3148707"/>
                <a:ext cx="673428" cy="320601"/>
              </a:xfrm>
              <a:prstGeom prst="rect">
                <a:avLst/>
              </a:prstGeom>
              <a:blipFill>
                <a:blip r:embed="rId11"/>
                <a:stretch>
                  <a:fillRect t="-7692" b="-25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Connecteur droit avec flèche 22"/>
          <p:cNvCxnSpPr>
            <a:stCxn id="36" idx="3"/>
            <a:endCxn id="22" idx="1"/>
          </p:cNvCxnSpPr>
          <p:nvPr/>
        </p:nvCxnSpPr>
        <p:spPr>
          <a:xfrm>
            <a:off x="7305290" y="3308424"/>
            <a:ext cx="234550" cy="5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avec flèche 23"/>
          <p:cNvCxnSpPr>
            <a:stCxn id="9" idx="3"/>
          </p:cNvCxnSpPr>
          <p:nvPr/>
        </p:nvCxnSpPr>
        <p:spPr>
          <a:xfrm flipV="1">
            <a:off x="8224179" y="1086055"/>
            <a:ext cx="261724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/>
          <p:cNvCxnSpPr>
            <a:stCxn id="21" idx="3"/>
          </p:cNvCxnSpPr>
          <p:nvPr/>
        </p:nvCxnSpPr>
        <p:spPr>
          <a:xfrm>
            <a:off x="8227357" y="2851251"/>
            <a:ext cx="2585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avec flèche 26"/>
          <p:cNvCxnSpPr>
            <a:stCxn id="22" idx="3"/>
          </p:cNvCxnSpPr>
          <p:nvPr/>
        </p:nvCxnSpPr>
        <p:spPr>
          <a:xfrm flipV="1">
            <a:off x="8213268" y="3308424"/>
            <a:ext cx="272634" cy="5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ZoneTexte 27"/>
              <p:cNvSpPr txBox="1"/>
              <p:nvPr/>
            </p:nvSpPr>
            <p:spPr>
              <a:xfrm>
                <a:off x="-2144632" y="831102"/>
                <a:ext cx="1779085" cy="277704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sz="20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fr-BE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fr-BE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BE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fr-BE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fr-BE" sz="20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fr-BE" sz="2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fr-BE" sz="2000" b="0" i="1" smtClean="0"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fr-BE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fr-BE" sz="20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fr-BE" sz="2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fr-BE" sz="2000" i="1"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fr-BE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sSubSup>
                                      <m:sSubSupPr>
                                        <m:ctrlPr>
                                          <a:rPr lang="fr-BE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fr-BE" sz="20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fr-BE" sz="20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  <m:sup>
                                        <m:r>
                                          <a:rPr lang="fr-BE" sz="2000" i="1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fr-BE" sz="20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r>
                                          <a:rPr lang="fr-BE" sz="2000" i="1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sup>
                                    </m:sSubSup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fr-BE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fr-BE" sz="20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fr-BE" sz="2000" b="0" i="1" smtClean="0">
                                            <a:latin typeface="Cambria Math" panose="02040503050406030204" pitchFamily="18" charset="0"/>
                                          </a:rPr>
                                          <m:t>4</m:t>
                                        </m:r>
                                      </m:sub>
                                      <m:sup>
                                        <m:r>
                                          <a:rPr lang="fr-BE" sz="2000" i="1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fr-BE" sz="2000" b="0" i="1" smtClean="0">
                                            <a:latin typeface="Cambria Math" panose="02040503050406030204" pitchFamily="18" charset="0"/>
                                          </a:rPr>
                                          <m:t>4</m:t>
                                        </m:r>
                                        <m:r>
                                          <a:rPr lang="fr-BE" sz="2000" i="1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sup>
                                    </m:sSubSup>
                                  </m:e>
                                  <m:e>
                                    <m:r>
                                      <a:rPr lang="fr-BE" sz="2000" i="1" smtClean="0"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fr-BE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fr-BE" sz="20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fr-BE" sz="2000" b="0" i="1" smtClean="0">
                                            <a:latin typeface="Cambria Math" panose="02040503050406030204" pitchFamily="18" charset="0"/>
                                          </a:rPr>
                                          <m:t>𝐵</m:t>
                                        </m:r>
                                        <m:r>
                                          <a:rPr lang="fr-BE" sz="2000" b="0" i="1" smtClean="0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sub>
                                      <m:sup>
                                        <m:r>
                                          <a:rPr lang="fr-BE" sz="2000" i="1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fr-BE" sz="2000" b="0" i="1" smtClean="0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  <m:r>
                                          <a:rPr lang="fr-BE" sz="2000" b="0" i="1" smtClean="0">
                                            <a:latin typeface="Cambria Math" panose="02040503050406030204" pitchFamily="18" charset="0"/>
                                          </a:rPr>
                                          <m:t>−1)</m:t>
                                        </m:r>
                                      </m:sup>
                                    </m:sSubSup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fr-BE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fr-BE" sz="20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fr-BE" sz="2000" b="0" i="1" smtClean="0">
                                            <a:latin typeface="Cambria Math" panose="02040503050406030204" pitchFamily="18" charset="0"/>
                                          </a:rPr>
                                          <m:t>𝐵</m:t>
                                        </m:r>
                                      </m:sub>
                                      <m:sup>
                                        <m:r>
                                          <a:rPr lang="fr-BE" sz="2000" i="1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fr-BE" sz="2000" b="0" i="1" smtClean="0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  <m:r>
                                          <a:rPr lang="fr-BE" sz="2000" i="1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sup>
                                    </m:sSubSup>
                                  </m:e>
                                </m:eqAr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BE" sz="2000" dirty="0"/>
              </a:p>
            </p:txBody>
          </p:sp>
        </mc:Choice>
        <mc:Fallback xmlns="">
          <p:sp>
            <p:nvSpPr>
              <p:cNvPr id="28" name="ZoneTexte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144632" y="831102"/>
                <a:ext cx="1779085" cy="277704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angle 28"/>
          <p:cNvSpPr/>
          <p:nvPr/>
        </p:nvSpPr>
        <p:spPr>
          <a:xfrm>
            <a:off x="6810762" y="888324"/>
            <a:ext cx="494527" cy="39546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2000" dirty="0">
                <a:solidFill>
                  <a:schemeClr val="tx1"/>
                </a:solidFill>
              </a:rPr>
              <a:t>S</a:t>
            </a:r>
          </a:p>
        </p:txBody>
      </p:sp>
      <p:sp>
        <p:nvSpPr>
          <p:cNvPr id="30" name="Rectangle 29"/>
          <p:cNvSpPr/>
          <p:nvPr/>
        </p:nvSpPr>
        <p:spPr>
          <a:xfrm>
            <a:off x="6810762" y="1338970"/>
            <a:ext cx="494527" cy="39546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2000" dirty="0">
                <a:solidFill>
                  <a:schemeClr val="tx1"/>
                </a:solidFill>
              </a:rPr>
              <a:t>S</a:t>
            </a:r>
          </a:p>
        </p:txBody>
      </p:sp>
      <p:sp>
        <p:nvSpPr>
          <p:cNvPr id="31" name="Rectangle 30"/>
          <p:cNvSpPr/>
          <p:nvPr/>
        </p:nvSpPr>
        <p:spPr>
          <a:xfrm>
            <a:off x="6810765" y="1785897"/>
            <a:ext cx="494525" cy="39546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2000" dirty="0">
                <a:solidFill>
                  <a:schemeClr val="tx1"/>
                </a:solidFill>
              </a:rPr>
              <a:t>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/>
              <p:cNvSpPr/>
              <p:nvPr/>
            </p:nvSpPr>
            <p:spPr>
              <a:xfrm>
                <a:off x="6430759" y="2185069"/>
                <a:ext cx="322524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sz="2000" i="1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fr-BE" sz="2000" dirty="0"/>
              </a:p>
            </p:txBody>
          </p:sp>
        </mc:Choice>
        <mc:Fallback xmlns="">
          <p:sp>
            <p:nvSpPr>
              <p:cNvPr id="32" name="Rectangle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0759" y="2185069"/>
                <a:ext cx="322524" cy="40011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Connecteur droit avec flèche 32"/>
          <p:cNvCxnSpPr>
            <a:stCxn id="31" idx="3"/>
            <a:endCxn id="34" idx="1"/>
          </p:cNvCxnSpPr>
          <p:nvPr/>
        </p:nvCxnSpPr>
        <p:spPr>
          <a:xfrm flipV="1">
            <a:off x="7305290" y="1983269"/>
            <a:ext cx="261724" cy="3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ZoneTexte 33"/>
              <p:cNvSpPr txBox="1"/>
              <p:nvPr/>
            </p:nvSpPr>
            <p:spPr>
              <a:xfrm>
                <a:off x="7567014" y="1829380"/>
                <a:ext cx="520506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sz="2000" b="0" i="1" smtClean="0">
                          <a:latin typeface="Cambria Math" panose="02040503050406030204" pitchFamily="18" charset="0"/>
                        </a:rPr>
                        <m:t>∅</m:t>
                      </m:r>
                    </m:oMath>
                  </m:oMathPara>
                </a14:m>
                <a:endParaRPr lang="fr-BE" sz="2000" dirty="0"/>
              </a:p>
            </p:txBody>
          </p:sp>
        </mc:Choice>
        <mc:Fallback xmlns="">
          <p:sp>
            <p:nvSpPr>
              <p:cNvPr id="34" name="ZoneTexte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7014" y="1829380"/>
                <a:ext cx="520506" cy="307777"/>
              </a:xfrm>
              <a:prstGeom prst="rect">
                <a:avLst/>
              </a:prstGeom>
              <a:blipFill>
                <a:blip r:embed="rId14"/>
                <a:stretch>
                  <a:fillRect b="-1568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Rectangle 34"/>
          <p:cNvSpPr/>
          <p:nvPr/>
        </p:nvSpPr>
        <p:spPr>
          <a:xfrm>
            <a:off x="6810762" y="2653520"/>
            <a:ext cx="494527" cy="39546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2000" dirty="0">
                <a:solidFill>
                  <a:schemeClr val="tx1"/>
                </a:solidFill>
              </a:rPr>
              <a:t>S</a:t>
            </a:r>
          </a:p>
        </p:txBody>
      </p:sp>
      <p:sp>
        <p:nvSpPr>
          <p:cNvPr id="36" name="Rectangle 35"/>
          <p:cNvSpPr/>
          <p:nvPr/>
        </p:nvSpPr>
        <p:spPr>
          <a:xfrm>
            <a:off x="6810762" y="3110693"/>
            <a:ext cx="494528" cy="39546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2000" dirty="0">
                <a:solidFill>
                  <a:schemeClr val="tx1"/>
                </a:solidFill>
              </a:rPr>
              <a:t>S</a:t>
            </a:r>
          </a:p>
        </p:txBody>
      </p:sp>
      <p:sp>
        <p:nvSpPr>
          <p:cNvPr id="38" name="Rectangle 37"/>
          <p:cNvSpPr/>
          <p:nvPr/>
        </p:nvSpPr>
        <p:spPr>
          <a:xfrm>
            <a:off x="8485902" y="888324"/>
            <a:ext cx="502954" cy="2617831"/>
          </a:xfrm>
          <a:prstGeom prst="rect">
            <a:avLst/>
          </a:prstGeom>
          <a:solidFill>
            <a:srgbClr val="FFCDCD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BE" sz="2000" dirty="0">
                <a:solidFill>
                  <a:schemeClr val="tx1"/>
                </a:solidFill>
              </a:rPr>
              <a:t> per-</a:t>
            </a:r>
            <a:r>
              <a:rPr lang="fr-BE" sz="2000" dirty="0" err="1">
                <a:solidFill>
                  <a:schemeClr val="tx1"/>
                </a:solidFill>
              </a:rPr>
              <a:t>task</a:t>
            </a:r>
            <a:r>
              <a:rPr lang="fr-BE" sz="2000" dirty="0">
                <a:solidFill>
                  <a:schemeClr val="tx1"/>
                </a:solidFill>
              </a:rPr>
              <a:t> </a:t>
            </a:r>
            <a:r>
              <a:rPr lang="fr-BE" sz="2000" dirty="0" err="1">
                <a:solidFill>
                  <a:schemeClr val="tx1"/>
                </a:solidFill>
              </a:rPr>
              <a:t>loss</a:t>
            </a:r>
            <a:endParaRPr lang="fr-BE" sz="2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/>
              <p:cNvSpPr/>
              <p:nvPr/>
            </p:nvSpPr>
            <p:spPr>
              <a:xfrm>
                <a:off x="10412151" y="888325"/>
                <a:ext cx="416298" cy="264021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fr-BE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l-G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lang="fr-BE" sz="20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1" name="Rectangle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12151" y="888325"/>
                <a:ext cx="416298" cy="264021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Connecteur droit avec flèche 41"/>
          <p:cNvCxnSpPr>
            <a:endCxn id="47" idx="1"/>
          </p:cNvCxnSpPr>
          <p:nvPr/>
        </p:nvCxnSpPr>
        <p:spPr>
          <a:xfrm>
            <a:off x="9054960" y="1090313"/>
            <a:ext cx="33010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ZoneTexte 46"/>
              <p:cNvSpPr txBox="1"/>
              <p:nvPr/>
            </p:nvSpPr>
            <p:spPr>
              <a:xfrm>
                <a:off x="9385067" y="930012"/>
                <a:ext cx="664525" cy="32060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BE" sz="20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BE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ℓ</m:t>
                          </m:r>
                        </m:e>
                        <m:sup>
                          <m:r>
                            <a:rPr lang="fr-BE" sz="2000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BE" sz="2000" b="0" i="1" smtClean="0">
                              <a:latin typeface="Cambria Math" panose="02040503050406030204" pitchFamily="18" charset="0"/>
                            </a:rPr>
                            <m:t>1)</m:t>
                          </m:r>
                        </m:sup>
                      </m:sSup>
                    </m:oMath>
                  </m:oMathPara>
                </a14:m>
                <a:endParaRPr lang="fr-BE" sz="2000" b="1" dirty="0"/>
              </a:p>
            </p:txBody>
          </p:sp>
        </mc:Choice>
        <mc:Fallback xmlns="">
          <p:sp>
            <p:nvSpPr>
              <p:cNvPr id="47" name="ZoneTexte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5067" y="930012"/>
                <a:ext cx="664525" cy="320601"/>
              </a:xfrm>
              <a:prstGeom prst="rect">
                <a:avLst/>
              </a:prstGeom>
              <a:blipFill>
                <a:blip r:embed="rId16"/>
                <a:stretch>
                  <a:fillRect t="-7692" b="-769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ZoneTexte 47"/>
              <p:cNvSpPr txBox="1"/>
              <p:nvPr/>
            </p:nvSpPr>
            <p:spPr>
              <a:xfrm>
                <a:off x="9385067" y="1384133"/>
                <a:ext cx="664525" cy="32060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BE" sz="20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BE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ℓ</m:t>
                          </m:r>
                        </m:e>
                        <m:sup>
                          <m:r>
                            <a:rPr lang="fr-BE" sz="2000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BE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fr-BE" sz="2000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fr-BE" sz="2000" b="1" dirty="0"/>
              </a:p>
            </p:txBody>
          </p:sp>
        </mc:Choice>
        <mc:Fallback xmlns="">
          <p:sp>
            <p:nvSpPr>
              <p:cNvPr id="48" name="ZoneTexte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5067" y="1384133"/>
                <a:ext cx="664525" cy="320601"/>
              </a:xfrm>
              <a:prstGeom prst="rect">
                <a:avLst/>
              </a:prstGeom>
              <a:blipFill>
                <a:blip r:embed="rId17"/>
                <a:stretch>
                  <a:fillRect t="-7547" b="-566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ZoneTexte 48"/>
              <p:cNvSpPr txBox="1"/>
              <p:nvPr/>
            </p:nvSpPr>
            <p:spPr>
              <a:xfrm>
                <a:off x="9393142" y="2706359"/>
                <a:ext cx="664525" cy="2884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BE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BE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ℓ</m:t>
                          </m:r>
                        </m:e>
                        <m:sup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  <m:r>
                            <a:rPr lang="fr-BE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fr-BE" sz="2000" b="1" dirty="0"/>
              </a:p>
            </p:txBody>
          </p:sp>
        </mc:Choice>
        <mc:Fallback xmlns="">
          <p:sp>
            <p:nvSpPr>
              <p:cNvPr id="49" name="ZoneTexte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93142" y="2706359"/>
                <a:ext cx="664525" cy="288477"/>
              </a:xfrm>
              <a:prstGeom prst="rect">
                <a:avLst/>
              </a:prstGeom>
              <a:blipFill>
                <a:blip r:embed="rId18"/>
                <a:stretch>
                  <a:fillRect l="-7339" t="-8511" r="-6422" b="-851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ZoneTexte 49"/>
              <p:cNvSpPr txBox="1"/>
              <p:nvPr/>
            </p:nvSpPr>
            <p:spPr>
              <a:xfrm>
                <a:off x="9393142" y="3148707"/>
                <a:ext cx="664525" cy="32060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BE" sz="20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BE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ℓ</m:t>
                          </m:r>
                        </m:e>
                        <m:sup>
                          <m:r>
                            <a:rPr lang="fr-BE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BE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fr-BE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fr-BE" sz="2000" b="1" dirty="0"/>
              </a:p>
            </p:txBody>
          </p:sp>
        </mc:Choice>
        <mc:Fallback xmlns="">
          <p:sp>
            <p:nvSpPr>
              <p:cNvPr id="50" name="ZoneTexte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93142" y="3148707"/>
                <a:ext cx="664525" cy="320601"/>
              </a:xfrm>
              <a:prstGeom prst="rect">
                <a:avLst/>
              </a:prstGeom>
              <a:blipFill>
                <a:blip r:embed="rId19"/>
                <a:stretch>
                  <a:fillRect t="-7692" b="-769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Connecteur droit avec flèche 50"/>
          <p:cNvCxnSpPr>
            <a:stCxn id="47" idx="3"/>
          </p:cNvCxnSpPr>
          <p:nvPr/>
        </p:nvCxnSpPr>
        <p:spPr>
          <a:xfrm>
            <a:off x="10049592" y="1090313"/>
            <a:ext cx="33010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/>
              <p:cNvSpPr/>
              <p:nvPr/>
            </p:nvSpPr>
            <p:spPr>
              <a:xfrm>
                <a:off x="10828449" y="888325"/>
                <a:ext cx="416298" cy="264021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BE" sz="700" b="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l-G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BE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fr-BE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den>
                    </m:f>
                  </m:oMath>
                </a14:m>
                <a:endParaRPr lang="fr-BE" sz="20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5" name="Rectangle 5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28449" y="888325"/>
                <a:ext cx="416298" cy="264021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Connecteur droit avec flèche 55"/>
          <p:cNvCxnSpPr>
            <a:stCxn id="55" idx="3"/>
            <a:endCxn id="57" idx="1"/>
          </p:cNvCxnSpPr>
          <p:nvPr/>
        </p:nvCxnSpPr>
        <p:spPr>
          <a:xfrm>
            <a:off x="11244747" y="2208431"/>
            <a:ext cx="38225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Rectangle 56"/>
              <p:cNvSpPr/>
              <p:nvPr/>
            </p:nvSpPr>
            <p:spPr>
              <a:xfrm>
                <a:off x="11626997" y="2008376"/>
                <a:ext cx="565003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fr-BE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</m:oMath>
                  </m:oMathPara>
                </a14:m>
                <a:endParaRPr lang="fr-BE" sz="2000" dirty="0"/>
              </a:p>
            </p:txBody>
          </p:sp>
        </mc:Choice>
        <mc:Fallback xmlns="">
          <p:sp>
            <p:nvSpPr>
              <p:cNvPr id="57" name="Rectangle 5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26997" y="2008376"/>
                <a:ext cx="565003" cy="40011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ZoneTexte 67"/>
              <p:cNvSpPr txBox="1"/>
              <p:nvPr/>
            </p:nvSpPr>
            <p:spPr>
              <a:xfrm>
                <a:off x="3778559" y="831101"/>
                <a:ext cx="1623534" cy="277704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sz="2000" b="1" i="1" smtClean="0">
                          <a:latin typeface="Cambria Math" panose="02040503050406030204" pitchFamily="18" charset="0"/>
                        </a:rPr>
                        <m:t>𝒛</m:t>
                      </m:r>
                      <m:r>
                        <a:rPr lang="fr-BE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fr-BE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BE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fr-BE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BE" sz="20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fr-BE" sz="2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fr-BE" sz="2000" b="0" i="1" smtClean="0"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fr-BE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BE" sz="20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fr-BE" sz="2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fr-BE" sz="2000" i="1"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fr-BE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sSubSup>
                                      <m:sSubSupPr>
                                        <m:ctrlPr>
                                          <a:rPr lang="fr-BE" sz="20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fr-BE" sz="2000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fr-BE" sz="20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  <m:sup>
                                        <m:r>
                                          <a:rPr lang="fr-BE" sz="2000" i="1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fr-BE" sz="20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r>
                                          <a:rPr lang="fr-BE" sz="2000" i="1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sup>
                                    </m:sSubSup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fr-BE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fr-BE" sz="2000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fr-BE" sz="2000" b="0" i="1" smtClean="0">
                                            <a:latin typeface="Cambria Math" panose="02040503050406030204" pitchFamily="18" charset="0"/>
                                          </a:rPr>
                                          <m:t>4</m:t>
                                        </m:r>
                                      </m:sub>
                                      <m:sup>
                                        <m:r>
                                          <a:rPr lang="fr-BE" sz="2000" i="1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fr-BE" sz="2000" b="0" i="1" smtClean="0">
                                            <a:latin typeface="Cambria Math" panose="02040503050406030204" pitchFamily="18" charset="0"/>
                                          </a:rPr>
                                          <m:t>4</m:t>
                                        </m:r>
                                        <m:r>
                                          <a:rPr lang="fr-BE" sz="2000" i="1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sup>
                                    </m:sSubSup>
                                  </m:e>
                                  <m:e>
                                    <m:r>
                                      <a:rPr lang="fr-BE" sz="2000" i="1" smtClean="0"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fr-BE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fr-BE" sz="2000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fr-BE" sz="2000" b="0" i="1" smtClean="0">
                                            <a:latin typeface="Cambria Math" panose="02040503050406030204" pitchFamily="18" charset="0"/>
                                          </a:rPr>
                                          <m:t>𝐵</m:t>
                                        </m:r>
                                        <m:r>
                                          <a:rPr lang="fr-BE" sz="2000" b="0" i="1" smtClean="0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sub>
                                      <m:sup>
                                        <m:r>
                                          <a:rPr lang="fr-BE" sz="2000" i="1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fr-BE" sz="2000" b="0" i="1" smtClean="0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  <m:r>
                                          <a:rPr lang="fr-BE" sz="2000" b="0" i="1" smtClean="0">
                                            <a:latin typeface="Cambria Math" panose="02040503050406030204" pitchFamily="18" charset="0"/>
                                          </a:rPr>
                                          <m:t>−1)</m:t>
                                        </m:r>
                                      </m:sup>
                                    </m:sSubSup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fr-BE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fr-BE" sz="2000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fr-BE" sz="2000" b="0" i="1" smtClean="0">
                                            <a:latin typeface="Cambria Math" panose="02040503050406030204" pitchFamily="18" charset="0"/>
                                          </a:rPr>
                                          <m:t>𝐵</m:t>
                                        </m:r>
                                      </m:sub>
                                      <m:sup>
                                        <m:r>
                                          <a:rPr lang="fr-BE" sz="2000" i="1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fr-BE" sz="2000" b="0" i="1" smtClean="0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  <m:r>
                                          <a:rPr lang="fr-BE" sz="2000" i="1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sup>
                                    </m:sSubSup>
                                  </m:e>
                                </m:eqAr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BE" sz="2000" dirty="0"/>
              </a:p>
            </p:txBody>
          </p:sp>
        </mc:Choice>
        <mc:Fallback xmlns="">
          <p:sp>
            <p:nvSpPr>
              <p:cNvPr id="68" name="ZoneTexte 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8559" y="831101"/>
                <a:ext cx="1623534" cy="277704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1" name="Connecteur droit avec flèche 70"/>
          <p:cNvCxnSpPr>
            <a:stCxn id="4" idx="3"/>
            <a:endCxn id="68" idx="1"/>
          </p:cNvCxnSpPr>
          <p:nvPr/>
        </p:nvCxnSpPr>
        <p:spPr>
          <a:xfrm flipV="1">
            <a:off x="3335526" y="2219622"/>
            <a:ext cx="443033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onnecteur droit avec flèche 76"/>
          <p:cNvCxnSpPr>
            <a:endCxn id="17" idx="1"/>
          </p:cNvCxnSpPr>
          <p:nvPr/>
        </p:nvCxnSpPr>
        <p:spPr>
          <a:xfrm flipV="1">
            <a:off x="5080274" y="2851251"/>
            <a:ext cx="842325" cy="1977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necteur droit avec flèche 80"/>
          <p:cNvCxnSpPr>
            <a:endCxn id="14" idx="1"/>
          </p:cNvCxnSpPr>
          <p:nvPr/>
        </p:nvCxnSpPr>
        <p:spPr>
          <a:xfrm flipV="1">
            <a:off x="5080274" y="3308424"/>
            <a:ext cx="842326" cy="160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necteur droit avec flèche 82"/>
          <p:cNvCxnSpPr>
            <a:endCxn id="5" idx="1"/>
          </p:cNvCxnSpPr>
          <p:nvPr/>
        </p:nvCxnSpPr>
        <p:spPr>
          <a:xfrm>
            <a:off x="5055833" y="1062681"/>
            <a:ext cx="874122" cy="233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necteur droit avec flèche 84"/>
          <p:cNvCxnSpPr>
            <a:endCxn id="5" idx="1"/>
          </p:cNvCxnSpPr>
          <p:nvPr/>
        </p:nvCxnSpPr>
        <p:spPr>
          <a:xfrm flipV="1">
            <a:off x="5046760" y="1086056"/>
            <a:ext cx="883195" cy="4184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eur droit avec flèche 86"/>
          <p:cNvCxnSpPr>
            <a:endCxn id="12" idx="1"/>
          </p:cNvCxnSpPr>
          <p:nvPr/>
        </p:nvCxnSpPr>
        <p:spPr>
          <a:xfrm flipV="1">
            <a:off x="5040082" y="1534842"/>
            <a:ext cx="889872" cy="3578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cteur droit avec flèche 66"/>
          <p:cNvCxnSpPr/>
          <p:nvPr/>
        </p:nvCxnSpPr>
        <p:spPr>
          <a:xfrm flipV="1">
            <a:off x="8220456" y="1534841"/>
            <a:ext cx="261724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eur droit avec flèche 71"/>
          <p:cNvCxnSpPr/>
          <p:nvPr/>
        </p:nvCxnSpPr>
        <p:spPr>
          <a:xfrm>
            <a:off x="9054960" y="1534841"/>
            <a:ext cx="33010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onnecteur droit avec flèche 131"/>
          <p:cNvCxnSpPr/>
          <p:nvPr/>
        </p:nvCxnSpPr>
        <p:spPr>
          <a:xfrm>
            <a:off x="10032923" y="1534841"/>
            <a:ext cx="33010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Rectangle 132"/>
              <p:cNvSpPr/>
              <p:nvPr/>
            </p:nvSpPr>
            <p:spPr>
              <a:xfrm>
                <a:off x="9576154" y="1999735"/>
                <a:ext cx="322524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sz="2000" i="1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fr-BE" sz="2000" dirty="0"/>
              </a:p>
            </p:txBody>
          </p:sp>
        </mc:Choice>
        <mc:Fallback xmlns="">
          <p:sp>
            <p:nvSpPr>
              <p:cNvPr id="133" name="Rectangle 1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6154" y="1999735"/>
                <a:ext cx="322524" cy="40011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4" name="Connecteur droit avec flèche 133"/>
          <p:cNvCxnSpPr/>
          <p:nvPr/>
        </p:nvCxnSpPr>
        <p:spPr>
          <a:xfrm>
            <a:off x="9054960" y="2856674"/>
            <a:ext cx="33010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Connecteur droit avec flèche 134"/>
          <p:cNvCxnSpPr/>
          <p:nvPr/>
        </p:nvCxnSpPr>
        <p:spPr>
          <a:xfrm>
            <a:off x="10032923" y="2856674"/>
            <a:ext cx="33010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Connecteur droit avec flèche 135"/>
          <p:cNvCxnSpPr/>
          <p:nvPr/>
        </p:nvCxnSpPr>
        <p:spPr>
          <a:xfrm>
            <a:off x="9054959" y="3314167"/>
            <a:ext cx="33010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Connecteur droit avec flèche 136"/>
          <p:cNvCxnSpPr/>
          <p:nvPr/>
        </p:nvCxnSpPr>
        <p:spPr>
          <a:xfrm>
            <a:off x="10032922" y="3314167"/>
            <a:ext cx="33010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16632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4" name="Connecteur droit 73"/>
          <p:cNvCxnSpPr/>
          <p:nvPr/>
        </p:nvCxnSpPr>
        <p:spPr>
          <a:xfrm>
            <a:off x="4695825" y="2663512"/>
            <a:ext cx="0" cy="2336725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/>
          <p:cNvCxnSpPr/>
          <p:nvPr/>
        </p:nvCxnSpPr>
        <p:spPr>
          <a:xfrm flipV="1">
            <a:off x="2002848" y="1962928"/>
            <a:ext cx="7174392" cy="3029906"/>
          </a:xfrm>
          <a:prstGeom prst="line">
            <a:avLst/>
          </a:prstGeom>
          <a:ln w="317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Forme libre 23"/>
          <p:cNvSpPr/>
          <p:nvPr/>
        </p:nvSpPr>
        <p:spPr>
          <a:xfrm>
            <a:off x="2001999" y="1207148"/>
            <a:ext cx="7170576" cy="3774427"/>
          </a:xfrm>
          <a:custGeom>
            <a:avLst/>
            <a:gdLst>
              <a:gd name="connsiteX0" fmla="*/ 0 w 7408507"/>
              <a:gd name="connsiteY0" fmla="*/ 0 h 3811292"/>
              <a:gd name="connsiteX1" fmla="*/ 839756 w 7408507"/>
              <a:gd name="connsiteY1" fmla="*/ 1707502 h 3811292"/>
              <a:gd name="connsiteX2" fmla="*/ 2239347 w 7408507"/>
              <a:gd name="connsiteY2" fmla="*/ 2659224 h 3811292"/>
              <a:gd name="connsiteX3" fmla="*/ 5337111 w 7408507"/>
              <a:gd name="connsiteY3" fmla="*/ 3582955 h 3811292"/>
              <a:gd name="connsiteX4" fmla="*/ 7408507 w 7408507"/>
              <a:gd name="connsiteY4" fmla="*/ 3769567 h 3811292"/>
              <a:gd name="connsiteX0" fmla="*/ 0 w 7427557"/>
              <a:gd name="connsiteY0" fmla="*/ 0 h 3852849"/>
              <a:gd name="connsiteX1" fmla="*/ 839756 w 7427557"/>
              <a:gd name="connsiteY1" fmla="*/ 1707502 h 3852849"/>
              <a:gd name="connsiteX2" fmla="*/ 2239347 w 7427557"/>
              <a:gd name="connsiteY2" fmla="*/ 2659224 h 3852849"/>
              <a:gd name="connsiteX3" fmla="*/ 5337111 w 7427557"/>
              <a:gd name="connsiteY3" fmla="*/ 3582955 h 3852849"/>
              <a:gd name="connsiteX4" fmla="*/ 7427557 w 7427557"/>
              <a:gd name="connsiteY4" fmla="*/ 3817514 h 3852849"/>
              <a:gd name="connsiteX0" fmla="*/ 0 w 6636982"/>
              <a:gd name="connsiteY0" fmla="*/ 0 h 3787410"/>
              <a:gd name="connsiteX1" fmla="*/ 839756 w 6636982"/>
              <a:gd name="connsiteY1" fmla="*/ 1707502 h 3787410"/>
              <a:gd name="connsiteX2" fmla="*/ 2239347 w 6636982"/>
              <a:gd name="connsiteY2" fmla="*/ 2659224 h 3787410"/>
              <a:gd name="connsiteX3" fmla="*/ 5337111 w 6636982"/>
              <a:gd name="connsiteY3" fmla="*/ 3582955 h 3787410"/>
              <a:gd name="connsiteX4" fmla="*/ 6636982 w 6636982"/>
              <a:gd name="connsiteY4" fmla="*/ 3740799 h 3787410"/>
              <a:gd name="connsiteX0" fmla="*/ 0 w 6725497"/>
              <a:gd name="connsiteY0" fmla="*/ 0 h 3787410"/>
              <a:gd name="connsiteX1" fmla="*/ 839756 w 6725497"/>
              <a:gd name="connsiteY1" fmla="*/ 1707502 h 3787410"/>
              <a:gd name="connsiteX2" fmla="*/ 2239347 w 6725497"/>
              <a:gd name="connsiteY2" fmla="*/ 2659224 h 3787410"/>
              <a:gd name="connsiteX3" fmla="*/ 5337111 w 6725497"/>
              <a:gd name="connsiteY3" fmla="*/ 3582955 h 3787410"/>
              <a:gd name="connsiteX4" fmla="*/ 6636982 w 6725497"/>
              <a:gd name="connsiteY4" fmla="*/ 3740799 h 3787410"/>
              <a:gd name="connsiteX5" fmla="*/ 6608601 w 6725497"/>
              <a:gd name="connsiteY5" fmla="*/ 3780780 h 3787410"/>
              <a:gd name="connsiteX0" fmla="*/ 0 w 6951730"/>
              <a:gd name="connsiteY0" fmla="*/ 0 h 3809549"/>
              <a:gd name="connsiteX1" fmla="*/ 839756 w 6951730"/>
              <a:gd name="connsiteY1" fmla="*/ 1707502 h 3809549"/>
              <a:gd name="connsiteX2" fmla="*/ 2239347 w 6951730"/>
              <a:gd name="connsiteY2" fmla="*/ 2659224 h 3809549"/>
              <a:gd name="connsiteX3" fmla="*/ 5337111 w 6951730"/>
              <a:gd name="connsiteY3" fmla="*/ 3582955 h 3809549"/>
              <a:gd name="connsiteX4" fmla="*/ 6636982 w 6951730"/>
              <a:gd name="connsiteY4" fmla="*/ 3740799 h 3809549"/>
              <a:gd name="connsiteX5" fmla="*/ 6951501 w 6951730"/>
              <a:gd name="connsiteY5" fmla="*/ 3809549 h 3809549"/>
              <a:gd name="connsiteX0" fmla="*/ 0 w 7361126"/>
              <a:gd name="connsiteY0" fmla="*/ 0 h 3819138"/>
              <a:gd name="connsiteX1" fmla="*/ 839756 w 7361126"/>
              <a:gd name="connsiteY1" fmla="*/ 1707502 h 3819138"/>
              <a:gd name="connsiteX2" fmla="*/ 2239347 w 7361126"/>
              <a:gd name="connsiteY2" fmla="*/ 2659224 h 3819138"/>
              <a:gd name="connsiteX3" fmla="*/ 5337111 w 7361126"/>
              <a:gd name="connsiteY3" fmla="*/ 3582955 h 3819138"/>
              <a:gd name="connsiteX4" fmla="*/ 6636982 w 7361126"/>
              <a:gd name="connsiteY4" fmla="*/ 3740799 h 3819138"/>
              <a:gd name="connsiteX5" fmla="*/ 7361076 w 7361126"/>
              <a:gd name="connsiteY5" fmla="*/ 3819138 h 3819138"/>
              <a:gd name="connsiteX0" fmla="*/ 0 w 7361076"/>
              <a:gd name="connsiteY0" fmla="*/ 0 h 3819138"/>
              <a:gd name="connsiteX1" fmla="*/ 839756 w 7361076"/>
              <a:gd name="connsiteY1" fmla="*/ 1707502 h 3819138"/>
              <a:gd name="connsiteX2" fmla="*/ 2239347 w 7361076"/>
              <a:gd name="connsiteY2" fmla="*/ 2659224 h 3819138"/>
              <a:gd name="connsiteX3" fmla="*/ 5337111 w 7361076"/>
              <a:gd name="connsiteY3" fmla="*/ 3582955 h 3819138"/>
              <a:gd name="connsiteX4" fmla="*/ 7361076 w 7361076"/>
              <a:gd name="connsiteY4" fmla="*/ 3819138 h 3819138"/>
              <a:gd name="connsiteX0" fmla="*/ 0 w 7199151"/>
              <a:gd name="connsiteY0" fmla="*/ 0 h 3838317"/>
              <a:gd name="connsiteX1" fmla="*/ 839756 w 7199151"/>
              <a:gd name="connsiteY1" fmla="*/ 1707502 h 3838317"/>
              <a:gd name="connsiteX2" fmla="*/ 2239347 w 7199151"/>
              <a:gd name="connsiteY2" fmla="*/ 2659224 h 3838317"/>
              <a:gd name="connsiteX3" fmla="*/ 5337111 w 7199151"/>
              <a:gd name="connsiteY3" fmla="*/ 3582955 h 3838317"/>
              <a:gd name="connsiteX4" fmla="*/ 7199151 w 7199151"/>
              <a:gd name="connsiteY4" fmla="*/ 3838317 h 3838317"/>
              <a:gd name="connsiteX0" fmla="*/ 0 w 7170576"/>
              <a:gd name="connsiteY0" fmla="*/ 0 h 3799959"/>
              <a:gd name="connsiteX1" fmla="*/ 839756 w 7170576"/>
              <a:gd name="connsiteY1" fmla="*/ 1707502 h 3799959"/>
              <a:gd name="connsiteX2" fmla="*/ 2239347 w 7170576"/>
              <a:gd name="connsiteY2" fmla="*/ 2659224 h 3799959"/>
              <a:gd name="connsiteX3" fmla="*/ 5337111 w 7170576"/>
              <a:gd name="connsiteY3" fmla="*/ 3582955 h 3799959"/>
              <a:gd name="connsiteX4" fmla="*/ 7170576 w 7170576"/>
              <a:gd name="connsiteY4" fmla="*/ 3799959 h 37999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70576" h="3799959">
                <a:moveTo>
                  <a:pt x="0" y="0"/>
                </a:moveTo>
                <a:cubicBezTo>
                  <a:pt x="233266" y="632149"/>
                  <a:pt x="466532" y="1264298"/>
                  <a:pt x="839756" y="1707502"/>
                </a:cubicBezTo>
                <a:cubicBezTo>
                  <a:pt x="1212980" y="2150706"/>
                  <a:pt x="1489788" y="2346649"/>
                  <a:pt x="2239347" y="2659224"/>
                </a:cubicBezTo>
                <a:cubicBezTo>
                  <a:pt x="2988906" y="2971799"/>
                  <a:pt x="4515240" y="3392833"/>
                  <a:pt x="5337111" y="3582955"/>
                </a:cubicBezTo>
                <a:cubicBezTo>
                  <a:pt x="6158983" y="3773078"/>
                  <a:pt x="6748917" y="3750754"/>
                  <a:pt x="7170576" y="3799959"/>
                </a:cubicBezTo>
              </a:path>
            </a:pathLst>
          </a:custGeom>
          <a:ln w="317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55" name="Forme libre 54"/>
          <p:cNvSpPr/>
          <p:nvPr/>
        </p:nvSpPr>
        <p:spPr>
          <a:xfrm>
            <a:off x="2002388" y="921591"/>
            <a:ext cx="7147249" cy="1741921"/>
          </a:xfrm>
          <a:custGeom>
            <a:avLst/>
            <a:gdLst>
              <a:gd name="connsiteX0" fmla="*/ 0 w 7147249"/>
              <a:gd name="connsiteY0" fmla="*/ 0 h 1744472"/>
              <a:gd name="connsiteX1" fmla="*/ 382555 w 7147249"/>
              <a:gd name="connsiteY1" fmla="*/ 737119 h 1744472"/>
              <a:gd name="connsiteX2" fmla="*/ 755780 w 7147249"/>
              <a:gd name="connsiteY2" fmla="*/ 1231641 h 1744472"/>
              <a:gd name="connsiteX3" fmla="*/ 1222310 w 7147249"/>
              <a:gd name="connsiteY3" fmla="*/ 1548882 h 1744472"/>
              <a:gd name="connsiteX4" fmla="*/ 1856792 w 7147249"/>
              <a:gd name="connsiteY4" fmla="*/ 1688841 h 1744472"/>
              <a:gd name="connsiteX5" fmla="*/ 2500604 w 7147249"/>
              <a:gd name="connsiteY5" fmla="*/ 1735494 h 1744472"/>
              <a:gd name="connsiteX6" fmla="*/ 3069772 w 7147249"/>
              <a:gd name="connsiteY6" fmla="*/ 1735494 h 1744472"/>
              <a:gd name="connsiteX7" fmla="*/ 3620278 w 7147249"/>
              <a:gd name="connsiteY7" fmla="*/ 1642188 h 1744472"/>
              <a:gd name="connsiteX8" fmla="*/ 4217437 w 7147249"/>
              <a:gd name="connsiteY8" fmla="*/ 1558213 h 1744472"/>
              <a:gd name="connsiteX9" fmla="*/ 5281127 w 7147249"/>
              <a:gd name="connsiteY9" fmla="*/ 1324947 h 1744472"/>
              <a:gd name="connsiteX10" fmla="*/ 7147249 w 7147249"/>
              <a:gd name="connsiteY10" fmla="*/ 774441 h 1744472"/>
              <a:gd name="connsiteX0" fmla="*/ 0 w 7147249"/>
              <a:gd name="connsiteY0" fmla="*/ 0 h 1741921"/>
              <a:gd name="connsiteX1" fmla="*/ 382555 w 7147249"/>
              <a:gd name="connsiteY1" fmla="*/ 737119 h 1741921"/>
              <a:gd name="connsiteX2" fmla="*/ 755780 w 7147249"/>
              <a:gd name="connsiteY2" fmla="*/ 1231641 h 1741921"/>
              <a:gd name="connsiteX3" fmla="*/ 1222310 w 7147249"/>
              <a:gd name="connsiteY3" fmla="*/ 1548882 h 1741921"/>
              <a:gd name="connsiteX4" fmla="*/ 1856792 w 7147249"/>
              <a:gd name="connsiteY4" fmla="*/ 1688841 h 1741921"/>
              <a:gd name="connsiteX5" fmla="*/ 2500604 w 7147249"/>
              <a:gd name="connsiteY5" fmla="*/ 1735494 h 1741921"/>
              <a:gd name="connsiteX6" fmla="*/ 3069772 w 7147249"/>
              <a:gd name="connsiteY6" fmla="*/ 1735494 h 1741921"/>
              <a:gd name="connsiteX7" fmla="*/ 3620278 w 7147249"/>
              <a:gd name="connsiteY7" fmla="*/ 1679511 h 1741921"/>
              <a:gd name="connsiteX8" fmla="*/ 4217437 w 7147249"/>
              <a:gd name="connsiteY8" fmla="*/ 1558213 h 1741921"/>
              <a:gd name="connsiteX9" fmla="*/ 5281127 w 7147249"/>
              <a:gd name="connsiteY9" fmla="*/ 1324947 h 1741921"/>
              <a:gd name="connsiteX10" fmla="*/ 7147249 w 7147249"/>
              <a:gd name="connsiteY10" fmla="*/ 774441 h 1741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147249" h="1741921">
                <a:moveTo>
                  <a:pt x="0" y="0"/>
                </a:moveTo>
                <a:cubicBezTo>
                  <a:pt x="128296" y="265923"/>
                  <a:pt x="256592" y="531846"/>
                  <a:pt x="382555" y="737119"/>
                </a:cubicBezTo>
                <a:cubicBezTo>
                  <a:pt x="508518" y="942392"/>
                  <a:pt x="615821" y="1096347"/>
                  <a:pt x="755780" y="1231641"/>
                </a:cubicBezTo>
                <a:cubicBezTo>
                  <a:pt x="895739" y="1366935"/>
                  <a:pt x="1038808" y="1472682"/>
                  <a:pt x="1222310" y="1548882"/>
                </a:cubicBezTo>
                <a:cubicBezTo>
                  <a:pt x="1405812" y="1625082"/>
                  <a:pt x="1643743" y="1657739"/>
                  <a:pt x="1856792" y="1688841"/>
                </a:cubicBezTo>
                <a:cubicBezTo>
                  <a:pt x="2069841" y="1719943"/>
                  <a:pt x="2298441" y="1727719"/>
                  <a:pt x="2500604" y="1735494"/>
                </a:cubicBezTo>
                <a:cubicBezTo>
                  <a:pt x="2702767" y="1743269"/>
                  <a:pt x="2883160" y="1744825"/>
                  <a:pt x="3069772" y="1735494"/>
                </a:cubicBezTo>
                <a:cubicBezTo>
                  <a:pt x="3256384" y="1726164"/>
                  <a:pt x="3429001" y="1709058"/>
                  <a:pt x="3620278" y="1679511"/>
                </a:cubicBezTo>
                <a:cubicBezTo>
                  <a:pt x="3811555" y="1649964"/>
                  <a:pt x="3940629" y="1617307"/>
                  <a:pt x="4217437" y="1558213"/>
                </a:cubicBezTo>
                <a:cubicBezTo>
                  <a:pt x="4494245" y="1499119"/>
                  <a:pt x="4792825" y="1455576"/>
                  <a:pt x="5281127" y="1324947"/>
                </a:cubicBezTo>
                <a:cubicBezTo>
                  <a:pt x="5769429" y="1194318"/>
                  <a:pt x="6865775" y="895739"/>
                  <a:pt x="7147249" y="774441"/>
                </a:cubicBezTo>
              </a:path>
            </a:pathLst>
          </a:cu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7" name="Connecteur droit avec flèche 6"/>
          <p:cNvCxnSpPr/>
          <p:nvPr/>
        </p:nvCxnSpPr>
        <p:spPr>
          <a:xfrm flipV="1">
            <a:off x="1838325" y="4992833"/>
            <a:ext cx="7803919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ZoneTexte 56"/>
          <p:cNvSpPr txBox="1"/>
          <p:nvPr/>
        </p:nvSpPr>
        <p:spPr>
          <a:xfrm>
            <a:off x="7359337" y="5075062"/>
            <a:ext cx="2146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dirty="0" err="1">
                <a:latin typeface="LM Sans 10" panose="00000500000000000000" pitchFamily="50" charset="0"/>
              </a:rPr>
              <a:t>Complexity</a:t>
            </a:r>
            <a:r>
              <a:rPr lang="fr-BE" dirty="0">
                <a:latin typeface="LM Sans 10" panose="00000500000000000000" pitchFamily="50" charset="0"/>
              </a:rPr>
              <a:t>/</a:t>
            </a:r>
            <a:r>
              <a:rPr lang="fr-BE" dirty="0" err="1">
                <a:latin typeface="LM Sans 10" panose="00000500000000000000" pitchFamily="50" charset="0"/>
              </a:rPr>
              <a:t>capacity</a:t>
            </a:r>
            <a:endParaRPr lang="en-GB" dirty="0">
              <a:latin typeface="LM Sans 10" panose="00000500000000000000" pitchFamily="50" charset="0"/>
            </a:endParaRPr>
          </a:p>
        </p:txBody>
      </p:sp>
      <p:cxnSp>
        <p:nvCxnSpPr>
          <p:cNvPr id="64" name="Connecteur droit 63"/>
          <p:cNvCxnSpPr/>
          <p:nvPr/>
        </p:nvCxnSpPr>
        <p:spPr>
          <a:xfrm>
            <a:off x="2001999" y="4714679"/>
            <a:ext cx="7503951" cy="0"/>
          </a:xfrm>
          <a:prstGeom prst="line">
            <a:avLst/>
          </a:prstGeom>
          <a:ln w="317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necteur droit avec flèche 5"/>
          <p:cNvCxnSpPr/>
          <p:nvPr/>
        </p:nvCxnSpPr>
        <p:spPr>
          <a:xfrm flipV="1">
            <a:off x="1999631" y="657226"/>
            <a:ext cx="2368" cy="449579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ZoneTexte 68"/>
              <p:cNvSpPr txBox="1"/>
              <p:nvPr/>
            </p:nvSpPr>
            <p:spPr>
              <a:xfrm>
                <a:off x="8573772" y="4379277"/>
                <a:ext cx="93217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𝑛𝑜𝑖𝑠𝑒</m:t>
                      </m:r>
                      <m:r>
                        <a:rPr lang="fr-BE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BE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fr-BE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69" name="ZoneTexte 6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3772" y="4379277"/>
                <a:ext cx="932178" cy="276999"/>
              </a:xfrm>
              <a:prstGeom prst="rect">
                <a:avLst/>
              </a:prstGeom>
              <a:blipFill>
                <a:blip r:embed="rId2"/>
                <a:stretch>
                  <a:fillRect l="-5882" t="-2174" r="-8497" b="-3260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Rectangle 69"/>
              <p:cNvSpPr/>
              <p:nvPr/>
            </p:nvSpPr>
            <p:spPr>
              <a:xfrm>
                <a:off x="2311171" y="3362868"/>
                <a:ext cx="111870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𝑏𝑖𝑎</m:t>
                      </m:r>
                      <m:sSup>
                        <m:sSupPr>
                          <m:ctrlPr>
                            <a:rPr lang="fr-BE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BE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fr-BE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BE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BE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fr-BE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0" name="Rectangle 6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1171" y="3362868"/>
                <a:ext cx="1118703" cy="369332"/>
              </a:xfrm>
              <a:prstGeom prst="rect">
                <a:avLst/>
              </a:prstGeom>
              <a:blipFill>
                <a:blip r:embed="rId3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ZoneTexte 70"/>
              <p:cNvSpPr txBox="1"/>
              <p:nvPr/>
            </p:nvSpPr>
            <p:spPr>
              <a:xfrm>
                <a:off x="7894404" y="2552654"/>
                <a:ext cx="129766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𝑣𝑎𝑟𝑖𝑎𝑛𝑐𝑒</m:t>
                      </m:r>
                      <m:r>
                        <a:rPr lang="fr-BE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BE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fr-BE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1" name="ZoneTexte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4404" y="2552654"/>
                <a:ext cx="1297663" cy="276999"/>
              </a:xfrm>
              <a:prstGeom prst="rect">
                <a:avLst/>
              </a:prstGeom>
              <a:blipFill>
                <a:blip r:embed="rId4"/>
                <a:stretch>
                  <a:fillRect l="-4225" t="-4444" r="-6103" b="-3555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ZoneTexte 71"/>
              <p:cNvSpPr txBox="1"/>
              <p:nvPr/>
            </p:nvSpPr>
            <p:spPr>
              <a:xfrm>
                <a:off x="2419350" y="1332103"/>
                <a:ext cx="406188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fr-BE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BE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𝑛𝑜𝑖𝑠𝑒</m:t>
                      </m:r>
                      <m:d>
                        <m:dPr>
                          <m:ctrlPr>
                            <a:rPr lang="fr-BE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BE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fr-BE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BE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𝑏𝑖𝑎</m:t>
                      </m:r>
                      <m:sSup>
                        <m:sSupPr>
                          <m:ctrlPr>
                            <a:rPr lang="fr-BE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BE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fr-BE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fr-BE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BE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fr-BE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BE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𝑣𝑎𝑟𝑖𝑎𝑛𝑐𝑒</m:t>
                      </m:r>
                      <m:d>
                        <m:dPr>
                          <m:ctrlPr>
                            <a:rPr lang="fr-BE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BE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fr-BE" b="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2" name="ZoneTexte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9350" y="1332103"/>
                <a:ext cx="4061881" cy="276999"/>
              </a:xfrm>
              <a:prstGeom prst="rect">
                <a:avLst/>
              </a:prstGeom>
              <a:blipFill>
                <a:blip r:embed="rId5"/>
                <a:stretch>
                  <a:fillRect l="-1051" t="-4444" b="-888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ZoneTexte 75"/>
          <p:cNvSpPr txBox="1"/>
          <p:nvPr/>
        </p:nvSpPr>
        <p:spPr>
          <a:xfrm>
            <a:off x="4162634" y="5039978"/>
            <a:ext cx="1066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dirty="0">
                <a:latin typeface="LM Sans 10" panose="00000500000000000000" pitchFamily="50" charset="0"/>
              </a:rPr>
              <a:t>Trade-off</a:t>
            </a:r>
            <a:endParaRPr lang="en-GB" dirty="0">
              <a:latin typeface="LM Sans 10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5092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26B659C-D62D-4EBD-B780-735B0678A14E}"/>
                  </a:ext>
                </a:extLst>
              </p:cNvPr>
              <p:cNvSpPr/>
              <p:nvPr/>
            </p:nvSpPr>
            <p:spPr>
              <a:xfrm>
                <a:off x="2183869" y="3604818"/>
                <a:ext cx="1621557" cy="99421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fr-BE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26B659C-D62D-4EBD-B780-735B0678A1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3869" y="3604818"/>
                <a:ext cx="1621557" cy="9942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D9B0E7F-765C-43E4-BCD2-5BD9BC42BFC2}"/>
                  </a:ext>
                </a:extLst>
              </p:cNvPr>
              <p:cNvSpPr/>
              <p:nvPr/>
            </p:nvSpPr>
            <p:spPr>
              <a:xfrm>
                <a:off x="3968298" y="3604818"/>
                <a:ext cx="422393" cy="99421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D9B0E7F-765C-43E4-BCD2-5BD9BC42BF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8298" y="3604818"/>
                <a:ext cx="422393" cy="994210"/>
              </a:xfrm>
              <a:prstGeom prst="rect">
                <a:avLst/>
              </a:prstGeom>
              <a:blipFill>
                <a:blip r:embed="rId3"/>
                <a:stretch>
                  <a:fillRect l="-2857"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Connecteur droit avec flèche 5">
            <a:extLst>
              <a:ext uri="{FF2B5EF4-FFF2-40B4-BE49-F238E27FC236}">
                <a16:creationId xmlns:a16="http://schemas.microsoft.com/office/drawing/2014/main" id="{628FB806-AECC-490B-BE6E-3222BA55ADEA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3805426" y="4101924"/>
            <a:ext cx="1628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25FD71F1-A6EC-4E40-9829-8E1FD72D811F}"/>
              </a:ext>
            </a:extLst>
          </p:cNvPr>
          <p:cNvCxnSpPr>
            <a:stCxn id="5" idx="3"/>
          </p:cNvCxnSpPr>
          <p:nvPr/>
        </p:nvCxnSpPr>
        <p:spPr>
          <a:xfrm>
            <a:off x="4390690" y="4101924"/>
            <a:ext cx="1628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D8EFC513-749A-4173-8B69-7C2A4FBC3B99}"/>
              </a:ext>
            </a:extLst>
          </p:cNvPr>
          <p:cNvCxnSpPr>
            <a:endCxn id="4" idx="1"/>
          </p:cNvCxnSpPr>
          <p:nvPr/>
        </p:nvCxnSpPr>
        <p:spPr>
          <a:xfrm>
            <a:off x="2020996" y="4101924"/>
            <a:ext cx="1628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A254A8E4-FD63-4C04-81D1-4F1FB9329639}"/>
                  </a:ext>
                </a:extLst>
              </p:cNvPr>
              <p:cNvSpPr txBox="1"/>
              <p:nvPr/>
            </p:nvSpPr>
            <p:spPr>
              <a:xfrm>
                <a:off x="119362" y="3963423"/>
                <a:ext cx="28007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A254A8E4-FD63-4C04-81D1-4F1FB93296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362" y="3963423"/>
                <a:ext cx="280077" cy="276999"/>
              </a:xfrm>
              <a:prstGeom prst="rect">
                <a:avLst/>
              </a:prstGeom>
              <a:blipFill>
                <a:blip r:embed="rId4"/>
                <a:stretch>
                  <a:fillRect l="-10870" b="-10870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6B20BAA3-0AE7-469C-AF35-997D33BADEB8}"/>
                  </a:ext>
                </a:extLst>
              </p:cNvPr>
              <p:cNvSpPr txBox="1"/>
              <p:nvPr/>
            </p:nvSpPr>
            <p:spPr>
              <a:xfrm>
                <a:off x="5209413" y="3882564"/>
                <a:ext cx="26847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6B20BAA3-0AE7-469C-AF35-997D33BADE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9413" y="3882564"/>
                <a:ext cx="268470" cy="276999"/>
              </a:xfrm>
              <a:prstGeom prst="rect">
                <a:avLst/>
              </a:prstGeom>
              <a:blipFill>
                <a:blip r:embed="rId5"/>
                <a:stretch>
                  <a:fillRect l="-20455" b="-26667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2EB00AA3-0BC6-4908-B420-A334EE53106B}"/>
                  </a:ext>
                </a:extLst>
              </p:cNvPr>
              <p:cNvSpPr txBox="1"/>
              <p:nvPr/>
            </p:nvSpPr>
            <p:spPr>
              <a:xfrm>
                <a:off x="5828644" y="2431594"/>
                <a:ext cx="27308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2EB00AA3-0BC6-4908-B420-A334EE5310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8644" y="2431594"/>
                <a:ext cx="273087" cy="276999"/>
              </a:xfrm>
              <a:prstGeom prst="rect">
                <a:avLst/>
              </a:prstGeom>
              <a:blipFill>
                <a:blip r:embed="rId6"/>
                <a:stretch>
                  <a:fillRect l="-11111" r="-2222" b="-15556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2" descr="7: Examples in the ImageNet dataset. | Download Scientific Diagram">
            <a:extLst>
              <a:ext uri="{FF2B5EF4-FFF2-40B4-BE49-F238E27FC236}">
                <a16:creationId xmlns:a16="http://schemas.microsoft.com/office/drawing/2014/main" id="{A5639841-5B7F-4374-863A-BED844CFFD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628" y="3345660"/>
            <a:ext cx="1478395" cy="1442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950DC9FB-4486-4B9D-B92A-AE6B70A8FDB6}"/>
              </a:ext>
            </a:extLst>
          </p:cNvPr>
          <p:cNvSpPr txBox="1"/>
          <p:nvPr/>
        </p:nvSpPr>
        <p:spPr>
          <a:xfrm>
            <a:off x="4613385" y="3697898"/>
            <a:ext cx="5960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1200" dirty="0" err="1"/>
              <a:t>Tree</a:t>
            </a:r>
            <a:endParaRPr lang="fr-BE" sz="1200" dirty="0"/>
          </a:p>
          <a:p>
            <a:r>
              <a:rPr lang="fr-BE" sz="1200" dirty="0"/>
              <a:t>Cat</a:t>
            </a:r>
          </a:p>
          <a:p>
            <a:r>
              <a:rPr lang="fr-BE" sz="1200" dirty="0" err="1"/>
              <a:t>Dogs</a:t>
            </a:r>
            <a:endParaRPr lang="fr-BE" sz="1200" dirty="0"/>
          </a:p>
          <a:p>
            <a:r>
              <a:rPr lang="fr-BE" sz="1200" dirty="0"/>
              <a:t>…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6A008B0C-43C1-438D-A028-1CDD11EBED7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0513" y="1949358"/>
            <a:ext cx="578547" cy="139630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172515BB-133A-4565-9965-711D33E5B6A7}"/>
                  </a:ext>
                </a:extLst>
              </p:cNvPr>
              <p:cNvSpPr/>
              <p:nvPr/>
            </p:nvSpPr>
            <p:spPr>
              <a:xfrm>
                <a:off x="7060820" y="2150404"/>
                <a:ext cx="1621557" cy="99421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fr-BE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172515BB-133A-4565-9965-711D33E5B6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0820" y="2150404"/>
                <a:ext cx="1621557" cy="9942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08514D60-2390-4E62-AEC9-74A78A1A3A89}"/>
              </a:ext>
            </a:extLst>
          </p:cNvPr>
          <p:cNvCxnSpPr>
            <a:endCxn id="15" idx="1"/>
          </p:cNvCxnSpPr>
          <p:nvPr/>
        </p:nvCxnSpPr>
        <p:spPr>
          <a:xfrm>
            <a:off x="6897947" y="2647509"/>
            <a:ext cx="1628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C5B3F57F-E804-4AE8-BEF6-F88A1053C9DF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8682377" y="2647509"/>
            <a:ext cx="1628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ZoneTexte 17">
                <a:extLst>
                  <a:ext uri="{FF2B5EF4-FFF2-40B4-BE49-F238E27FC236}">
                    <a16:creationId xmlns:a16="http://schemas.microsoft.com/office/drawing/2014/main" id="{6830E19A-72ED-4D0A-998C-F70C9FEC0119}"/>
                  </a:ext>
                </a:extLst>
              </p:cNvPr>
              <p:cNvSpPr txBox="1"/>
              <p:nvPr/>
            </p:nvSpPr>
            <p:spPr>
              <a:xfrm>
                <a:off x="8927211" y="2480563"/>
                <a:ext cx="875368" cy="2846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BE" b="0" i="1" smtClean="0">
                          <a:latin typeface="Cambria Math" panose="02040503050406030204" pitchFamily="18" charset="0"/>
                        </a:rPr>
                        <m:t>∈ </m:t>
                      </m:r>
                      <m:sSup>
                        <m:sSupPr>
                          <m:ctrlPr>
                            <a:rPr lang="fr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fr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sup>
                      </m:sSup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18" name="ZoneTexte 17">
                <a:extLst>
                  <a:ext uri="{FF2B5EF4-FFF2-40B4-BE49-F238E27FC236}">
                    <a16:creationId xmlns:a16="http://schemas.microsoft.com/office/drawing/2014/main" id="{6830E19A-72ED-4D0A-998C-F70C9FEC01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7211" y="2480563"/>
                <a:ext cx="875368" cy="284630"/>
              </a:xfrm>
              <a:prstGeom prst="rect">
                <a:avLst/>
              </a:prstGeom>
              <a:blipFill>
                <a:blip r:embed="rId10"/>
                <a:stretch>
                  <a:fillRect l="-2778" t="-6383" r="-3472" b="-14894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18">
            <a:extLst>
              <a:ext uri="{FF2B5EF4-FFF2-40B4-BE49-F238E27FC236}">
                <a16:creationId xmlns:a16="http://schemas.microsoft.com/office/drawing/2014/main" id="{A9989686-FF1F-41AD-91EE-5B2B6E122F7B}"/>
              </a:ext>
            </a:extLst>
          </p:cNvPr>
          <p:cNvSpPr/>
          <p:nvPr/>
        </p:nvSpPr>
        <p:spPr>
          <a:xfrm>
            <a:off x="10023450" y="2150404"/>
            <a:ext cx="422393" cy="99421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>
                <a:solidFill>
                  <a:schemeClr val="tx1"/>
                </a:solidFill>
              </a:rPr>
              <a:t>C</a:t>
            </a:r>
          </a:p>
        </p:txBody>
      </p: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E585ABD2-AF03-4299-85C8-5E0A90C4139D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9802579" y="2647509"/>
            <a:ext cx="22087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85FA8CFF-7142-479A-B27C-C73625FE5CD0}"/>
              </a:ext>
            </a:extLst>
          </p:cNvPr>
          <p:cNvCxnSpPr>
            <a:cxnSpLocks/>
            <a:stCxn id="19" idx="3"/>
          </p:cNvCxnSpPr>
          <p:nvPr/>
        </p:nvCxnSpPr>
        <p:spPr>
          <a:xfrm>
            <a:off x="10445843" y="2647509"/>
            <a:ext cx="22087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ZoneTexte 21">
                <a:extLst>
                  <a:ext uri="{FF2B5EF4-FFF2-40B4-BE49-F238E27FC236}">
                    <a16:creationId xmlns:a16="http://schemas.microsoft.com/office/drawing/2014/main" id="{C03512D5-2EEE-40E0-80CF-8B90BB743FC3}"/>
                  </a:ext>
                </a:extLst>
              </p:cNvPr>
              <p:cNvSpPr txBox="1"/>
              <p:nvPr/>
            </p:nvSpPr>
            <p:spPr>
              <a:xfrm>
                <a:off x="11518446" y="2488194"/>
                <a:ext cx="26847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22" name="ZoneTexte 21">
                <a:extLst>
                  <a:ext uri="{FF2B5EF4-FFF2-40B4-BE49-F238E27FC236}">
                    <a16:creationId xmlns:a16="http://schemas.microsoft.com/office/drawing/2014/main" id="{C03512D5-2EEE-40E0-80CF-8B90BB743F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18446" y="2488194"/>
                <a:ext cx="268470" cy="276999"/>
              </a:xfrm>
              <a:prstGeom prst="rect">
                <a:avLst/>
              </a:prstGeom>
              <a:blipFill>
                <a:blip r:embed="rId11"/>
                <a:stretch>
                  <a:fillRect l="-20455" b="-23913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ZoneTexte 22">
            <a:extLst>
              <a:ext uri="{FF2B5EF4-FFF2-40B4-BE49-F238E27FC236}">
                <a16:creationId xmlns:a16="http://schemas.microsoft.com/office/drawing/2014/main" id="{E8F53BED-C918-414E-AC47-D6EFFFC4BADA}"/>
              </a:ext>
            </a:extLst>
          </p:cNvPr>
          <p:cNvSpPr txBox="1"/>
          <p:nvPr/>
        </p:nvSpPr>
        <p:spPr>
          <a:xfrm>
            <a:off x="10667912" y="2323872"/>
            <a:ext cx="8575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1100" dirty="0" err="1">
                <a:latin typeface="Corbel" panose="020B0503020204020204" pitchFamily="34" charset="0"/>
              </a:rPr>
              <a:t>Malignant</a:t>
            </a:r>
            <a:r>
              <a:rPr lang="fr-BE" sz="1100" dirty="0">
                <a:latin typeface="Corbel" panose="020B0503020204020204" pitchFamily="34" charset="0"/>
              </a:rPr>
              <a:t> </a:t>
            </a:r>
            <a:r>
              <a:rPr lang="fr-BE" sz="1100" dirty="0" err="1">
                <a:latin typeface="Corbel" panose="020B0503020204020204" pitchFamily="34" charset="0"/>
              </a:rPr>
              <a:t>Benign</a:t>
            </a:r>
            <a:r>
              <a:rPr lang="fr-BE" sz="1100" dirty="0">
                <a:latin typeface="Corbel" panose="020B0503020204020204" pitchFamily="34" charset="0"/>
              </a:rPr>
              <a:t/>
            </a:r>
            <a:br>
              <a:rPr lang="fr-BE" sz="1100" dirty="0">
                <a:latin typeface="Corbel" panose="020B0503020204020204" pitchFamily="34" charset="0"/>
              </a:rPr>
            </a:br>
            <a:r>
              <a:rPr lang="fr-BE" sz="1100" dirty="0" err="1">
                <a:latin typeface="Corbel" panose="020B0503020204020204" pitchFamily="34" charset="0"/>
              </a:rPr>
              <a:t>Benign</a:t>
            </a:r>
            <a:endParaRPr lang="fr-BE" sz="1100" dirty="0">
              <a:latin typeface="Corbel" panose="020B0503020204020204" pitchFamily="34" charset="0"/>
            </a:endParaRPr>
          </a:p>
          <a:p>
            <a:r>
              <a:rPr lang="fr-BE" sz="1100" dirty="0">
                <a:latin typeface="Corbel" panose="020B0503020204020204" pitchFamily="34" charset="0"/>
              </a:rPr>
              <a:t>…</a:t>
            </a:r>
          </a:p>
        </p:txBody>
      </p:sp>
      <p:pic>
        <p:nvPicPr>
          <p:cNvPr id="24" name="Picture 8" descr="Frozen - Free nature icons">
            <a:extLst>
              <a:ext uri="{FF2B5EF4-FFF2-40B4-BE49-F238E27FC236}">
                <a16:creationId xmlns:a16="http://schemas.microsoft.com/office/drawing/2014/main" id="{F3056F68-C5E1-4C9A-8679-ED53111730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2856" y="2184789"/>
            <a:ext cx="303406" cy="303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6" descr="Gpu - Free computer icons">
            <a:extLst>
              <a:ext uri="{FF2B5EF4-FFF2-40B4-BE49-F238E27FC236}">
                <a16:creationId xmlns:a16="http://schemas.microsoft.com/office/drawing/2014/main" id="{F454544A-82A4-4D99-A252-C26BA91A50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7634" y="3631305"/>
            <a:ext cx="360475" cy="360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Forme libre : forme 25">
            <a:extLst>
              <a:ext uri="{FF2B5EF4-FFF2-40B4-BE49-F238E27FC236}">
                <a16:creationId xmlns:a16="http://schemas.microsoft.com/office/drawing/2014/main" id="{AEC9764E-5796-4481-A932-0AAC5C4732DD}"/>
              </a:ext>
            </a:extLst>
          </p:cNvPr>
          <p:cNvSpPr/>
          <p:nvPr/>
        </p:nvSpPr>
        <p:spPr>
          <a:xfrm>
            <a:off x="3000375" y="3143250"/>
            <a:ext cx="4970676" cy="2550821"/>
          </a:xfrm>
          <a:custGeom>
            <a:avLst/>
            <a:gdLst>
              <a:gd name="connsiteX0" fmla="*/ 0 w 4970676"/>
              <a:gd name="connsiteY0" fmla="*/ 1447800 h 2550821"/>
              <a:gd name="connsiteX1" fmla="*/ 400050 w 4970676"/>
              <a:gd name="connsiteY1" fmla="*/ 2314575 h 2550821"/>
              <a:gd name="connsiteX2" fmla="*/ 1962150 w 4970676"/>
              <a:gd name="connsiteY2" fmla="*/ 2533650 h 2550821"/>
              <a:gd name="connsiteX3" fmla="*/ 4438650 w 4970676"/>
              <a:gd name="connsiteY3" fmla="*/ 2419350 h 2550821"/>
              <a:gd name="connsiteX4" fmla="*/ 4933950 w 4970676"/>
              <a:gd name="connsiteY4" fmla="*/ 1495425 h 2550821"/>
              <a:gd name="connsiteX5" fmla="*/ 4895850 w 4970676"/>
              <a:gd name="connsiteY5" fmla="*/ 0 h 2550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70676" h="2550821">
                <a:moveTo>
                  <a:pt x="0" y="1447800"/>
                </a:moveTo>
                <a:cubicBezTo>
                  <a:pt x="36512" y="1790700"/>
                  <a:pt x="73025" y="2133600"/>
                  <a:pt x="400050" y="2314575"/>
                </a:cubicBezTo>
                <a:cubicBezTo>
                  <a:pt x="727075" y="2495550"/>
                  <a:pt x="1289050" y="2516188"/>
                  <a:pt x="1962150" y="2533650"/>
                </a:cubicBezTo>
                <a:cubicBezTo>
                  <a:pt x="2635250" y="2551112"/>
                  <a:pt x="3943350" y="2592388"/>
                  <a:pt x="4438650" y="2419350"/>
                </a:cubicBezTo>
                <a:cubicBezTo>
                  <a:pt x="4933950" y="2246312"/>
                  <a:pt x="4857750" y="1898650"/>
                  <a:pt x="4933950" y="1495425"/>
                </a:cubicBezTo>
                <a:cubicBezTo>
                  <a:pt x="5010150" y="1092200"/>
                  <a:pt x="4953000" y="546100"/>
                  <a:pt x="4895850" y="0"/>
                </a:cubicBezTo>
              </a:path>
            </a:pathLst>
          </a:custGeom>
          <a:noFill/>
          <a:ln>
            <a:solidFill>
              <a:srgbClr val="FF0000">
                <a:alpha val="72000"/>
              </a:srgbClr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F24678AF-737D-4B00-AF1E-09FDFD60FA70}"/>
              </a:ext>
            </a:extLst>
          </p:cNvPr>
          <p:cNvSpPr txBox="1"/>
          <p:nvPr/>
        </p:nvSpPr>
        <p:spPr>
          <a:xfrm>
            <a:off x="9455617" y="3236333"/>
            <a:ext cx="179712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1400" dirty="0" err="1">
                <a:latin typeface="Corbel" panose="020B0503020204020204" pitchFamily="34" charset="0"/>
              </a:rPr>
              <a:t>Classify</a:t>
            </a:r>
            <a:r>
              <a:rPr lang="fr-BE" sz="1400" dirty="0">
                <a:latin typeface="Corbel" panose="020B0503020204020204" pitchFamily="34" charset="0"/>
              </a:rPr>
              <a:t> </a:t>
            </a:r>
            <a:r>
              <a:rPr lang="fr-BE" sz="1400" dirty="0" err="1">
                <a:latin typeface="Corbel" panose="020B0503020204020204" pitchFamily="34" charset="0"/>
              </a:rPr>
              <a:t>feature</a:t>
            </a:r>
            <a:r>
              <a:rPr lang="fr-BE" sz="1400" dirty="0">
                <a:latin typeface="Corbel" panose="020B0503020204020204" pitchFamily="34" charset="0"/>
              </a:rPr>
              <a:t> </a:t>
            </a:r>
            <a:r>
              <a:rPr lang="fr-BE" sz="1400" dirty="0" err="1">
                <a:latin typeface="Corbel" panose="020B0503020204020204" pitchFamily="34" charset="0"/>
              </a:rPr>
              <a:t>vector</a:t>
            </a:r>
            <a:r>
              <a:rPr lang="fr-BE" sz="1400" dirty="0">
                <a:latin typeface="Corbel" panose="020B0503020204020204" pitchFamily="34" charset="0"/>
              </a:rPr>
              <a:t> </a:t>
            </a:r>
            <a:r>
              <a:rPr lang="fr-BE" sz="1400" dirty="0" err="1">
                <a:latin typeface="Corbel" panose="020B0503020204020204" pitchFamily="34" charset="0"/>
              </a:rPr>
              <a:t>with</a:t>
            </a:r>
            <a:r>
              <a:rPr lang="fr-BE" sz="1400" dirty="0">
                <a:latin typeface="Corbel" panose="020B0503020204020204" pitchFamily="34" charset="0"/>
              </a:rPr>
              <a:t> a </a:t>
            </a:r>
            <a:r>
              <a:rPr lang="fr-BE" sz="1400" dirty="0" err="1">
                <a:latin typeface="Corbel" panose="020B0503020204020204" pitchFamily="34" charset="0"/>
              </a:rPr>
              <a:t>third</a:t>
            </a:r>
            <a:r>
              <a:rPr lang="fr-BE" sz="1400" dirty="0">
                <a:latin typeface="Corbel" panose="020B0503020204020204" pitchFamily="34" charset="0"/>
              </a:rPr>
              <a:t>-party classifier </a:t>
            </a:r>
          </a:p>
          <a:p>
            <a:r>
              <a:rPr lang="fr-BE" sz="1400" dirty="0">
                <a:latin typeface="Corbel" panose="020B0503020204020204" pitchFamily="34" charset="0"/>
              </a:rPr>
              <a:t>(</a:t>
            </a:r>
            <a:r>
              <a:rPr lang="fr-BE" sz="1400" i="1" dirty="0">
                <a:latin typeface="Corbel" panose="020B0503020204020204" pitchFamily="34" charset="0"/>
              </a:rPr>
              <a:t>e.g.</a:t>
            </a:r>
            <a:r>
              <a:rPr lang="fr-BE" sz="1400" dirty="0">
                <a:latin typeface="Corbel" panose="020B0503020204020204" pitchFamily="34" charset="0"/>
              </a:rPr>
              <a:t> </a:t>
            </a:r>
            <a:r>
              <a:rPr lang="fr-BE" sz="1400" dirty="0" err="1">
                <a:latin typeface="Corbel" panose="020B0503020204020204" pitchFamily="34" charset="0"/>
              </a:rPr>
              <a:t>linear</a:t>
            </a:r>
            <a:r>
              <a:rPr lang="fr-BE" sz="1400" dirty="0">
                <a:latin typeface="Corbel" panose="020B0503020204020204" pitchFamily="34" charset="0"/>
              </a:rPr>
              <a:t> SVM)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455D49CC-5335-4B17-8F8D-71BC26DB7B54}"/>
              </a:ext>
            </a:extLst>
          </p:cNvPr>
          <p:cNvSpPr txBox="1"/>
          <p:nvPr/>
        </p:nvSpPr>
        <p:spPr>
          <a:xfrm>
            <a:off x="1055702" y="2168124"/>
            <a:ext cx="38218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2400" dirty="0">
                <a:latin typeface="Corbel" panose="020B0503020204020204" pitchFamily="34" charset="0"/>
              </a:rPr>
              <a:t>Option 1: </a:t>
            </a:r>
            <a:r>
              <a:rPr lang="fr-BE" sz="2400" b="1" dirty="0" err="1">
                <a:latin typeface="Corbel" panose="020B0503020204020204" pitchFamily="34" charset="0"/>
              </a:rPr>
              <a:t>feature</a:t>
            </a:r>
            <a:r>
              <a:rPr lang="fr-BE" sz="2400" b="1" dirty="0">
                <a:latin typeface="Corbel" panose="020B0503020204020204" pitchFamily="34" charset="0"/>
              </a:rPr>
              <a:t> extraction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2E0DB0FF-36B5-469D-A2DD-F8E4EB6172DA}"/>
              </a:ext>
            </a:extLst>
          </p:cNvPr>
          <p:cNvSpPr txBox="1"/>
          <p:nvPr/>
        </p:nvSpPr>
        <p:spPr>
          <a:xfrm>
            <a:off x="3718194" y="5771690"/>
            <a:ext cx="37433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BE" dirty="0">
                <a:latin typeface="Corbel" panose="020B0503020204020204" pitchFamily="34" charset="0"/>
              </a:rPr>
              <a:t>Use </a:t>
            </a:r>
            <a:r>
              <a:rPr lang="fr-BE" dirty="0" err="1">
                <a:latin typeface="Corbel" panose="020B0503020204020204" pitchFamily="34" charset="0"/>
              </a:rPr>
              <a:t>frozen</a:t>
            </a:r>
            <a:r>
              <a:rPr lang="fr-BE" dirty="0">
                <a:latin typeface="Corbel" panose="020B0503020204020204" pitchFamily="34" charset="0"/>
              </a:rPr>
              <a:t> network (no re-training) as </a:t>
            </a:r>
            <a:r>
              <a:rPr lang="fr-BE" dirty="0" err="1">
                <a:latin typeface="Corbel" panose="020B0503020204020204" pitchFamily="34" charset="0"/>
              </a:rPr>
              <a:t>feature</a:t>
            </a:r>
            <a:r>
              <a:rPr lang="fr-BE" dirty="0">
                <a:latin typeface="Corbel" panose="020B0503020204020204" pitchFamily="34" charset="0"/>
              </a:rPr>
              <a:t> </a:t>
            </a:r>
            <a:r>
              <a:rPr lang="fr-BE" dirty="0" err="1">
                <a:latin typeface="Corbel" panose="020B0503020204020204" pitchFamily="34" charset="0"/>
              </a:rPr>
              <a:t>extractor</a:t>
            </a:r>
            <a:r>
              <a:rPr lang="fr-BE" dirty="0">
                <a:latin typeface="Corbel" panose="020B0503020204020204" pitchFamily="34" charset="0"/>
              </a:rPr>
              <a:t>.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C9906149-053D-4325-8FBF-2C3C3B953719}"/>
              </a:ext>
            </a:extLst>
          </p:cNvPr>
          <p:cNvSpPr txBox="1"/>
          <p:nvPr/>
        </p:nvSpPr>
        <p:spPr>
          <a:xfrm>
            <a:off x="5843163" y="1487084"/>
            <a:ext cx="1302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b="1" dirty="0">
                <a:latin typeface="Corbel" panose="020B0503020204020204" pitchFamily="34" charset="0"/>
              </a:rPr>
              <a:t>Target </a:t>
            </a:r>
            <a:r>
              <a:rPr lang="fr-BE" b="1" dirty="0" err="1">
                <a:latin typeface="Corbel" panose="020B0503020204020204" pitchFamily="34" charset="0"/>
              </a:rPr>
              <a:t>task</a:t>
            </a:r>
            <a:endParaRPr lang="fr-BE" b="1" dirty="0"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81304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1745673" y="1338348"/>
                <a:ext cx="2510442" cy="1321724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fr-BE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5673" y="1338348"/>
                <a:ext cx="2510442" cy="132172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4508269" y="1338348"/>
                <a:ext cx="653935" cy="1321724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8269" y="1338348"/>
                <a:ext cx="653935" cy="132172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Connecteur droit avec flèche 6"/>
          <p:cNvCxnSpPr>
            <a:stCxn id="4" idx="3"/>
            <a:endCxn id="5" idx="1"/>
          </p:cNvCxnSpPr>
          <p:nvPr/>
        </p:nvCxnSpPr>
        <p:spPr>
          <a:xfrm>
            <a:off x="4256115" y="1999210"/>
            <a:ext cx="25215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>
            <a:stCxn id="5" idx="3"/>
          </p:cNvCxnSpPr>
          <p:nvPr/>
        </p:nvCxnSpPr>
        <p:spPr>
          <a:xfrm>
            <a:off x="5162204" y="1999210"/>
            <a:ext cx="25215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/>
          <p:cNvCxnSpPr>
            <a:endCxn id="4" idx="1"/>
          </p:cNvCxnSpPr>
          <p:nvPr/>
        </p:nvCxnSpPr>
        <p:spPr>
          <a:xfrm>
            <a:off x="1493519" y="1999210"/>
            <a:ext cx="25215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ZoneTexte 19"/>
              <p:cNvSpPr txBox="1"/>
              <p:nvPr/>
            </p:nvSpPr>
            <p:spPr>
              <a:xfrm>
                <a:off x="1170960" y="1860709"/>
                <a:ext cx="28674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20" name="ZoneTexte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0960" y="1860709"/>
                <a:ext cx="286745" cy="276999"/>
              </a:xfrm>
              <a:prstGeom prst="rect">
                <a:avLst/>
              </a:prstGeom>
              <a:blipFill>
                <a:blip r:embed="rId4"/>
                <a:stretch>
                  <a:fillRect l="-12766" r="-2128" b="-10870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ZoneTexte 20"/>
              <p:cNvSpPr txBox="1"/>
              <p:nvPr/>
            </p:nvSpPr>
            <p:spPr>
              <a:xfrm>
                <a:off x="5477200" y="1860708"/>
                <a:ext cx="27513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21" name="ZoneTexte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7200" y="1860708"/>
                <a:ext cx="275139" cy="276999"/>
              </a:xfrm>
              <a:prstGeom prst="rect">
                <a:avLst/>
              </a:prstGeom>
              <a:blipFill>
                <a:blip r:embed="rId5"/>
                <a:stretch>
                  <a:fillRect l="-21739" b="-23913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6924502" y="1338348"/>
                <a:ext cx="2510442" cy="1321724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fr-BE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4502" y="1338348"/>
                <a:ext cx="2510442" cy="132172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9687098" y="1338348"/>
                <a:ext cx="653935" cy="1321724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7098" y="1338348"/>
                <a:ext cx="653935" cy="132172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Connecteur droit avec flèche 23"/>
          <p:cNvCxnSpPr>
            <a:stCxn id="22" idx="3"/>
            <a:endCxn id="23" idx="1"/>
          </p:cNvCxnSpPr>
          <p:nvPr/>
        </p:nvCxnSpPr>
        <p:spPr>
          <a:xfrm>
            <a:off x="9434944" y="1999210"/>
            <a:ext cx="25215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avec flèche 24"/>
          <p:cNvCxnSpPr>
            <a:stCxn id="23" idx="3"/>
          </p:cNvCxnSpPr>
          <p:nvPr/>
        </p:nvCxnSpPr>
        <p:spPr>
          <a:xfrm>
            <a:off x="10341033" y="1999210"/>
            <a:ext cx="25215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/>
          <p:cNvCxnSpPr>
            <a:endCxn id="22" idx="1"/>
          </p:cNvCxnSpPr>
          <p:nvPr/>
        </p:nvCxnSpPr>
        <p:spPr>
          <a:xfrm>
            <a:off x="6672348" y="1999210"/>
            <a:ext cx="25215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ZoneTexte 26"/>
              <p:cNvSpPr txBox="1"/>
              <p:nvPr/>
            </p:nvSpPr>
            <p:spPr>
              <a:xfrm>
                <a:off x="6345398" y="1860710"/>
                <a:ext cx="29552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27" name="ZoneTexte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5398" y="1860710"/>
                <a:ext cx="295529" cy="276999"/>
              </a:xfrm>
              <a:prstGeom prst="rect">
                <a:avLst/>
              </a:prstGeom>
              <a:blipFill>
                <a:blip r:embed="rId8"/>
                <a:stretch>
                  <a:fillRect l="-10417" r="-4167" b="-10870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ZoneTexte 27"/>
              <p:cNvSpPr txBox="1"/>
              <p:nvPr/>
            </p:nvSpPr>
            <p:spPr>
              <a:xfrm>
                <a:off x="10656029" y="1860709"/>
                <a:ext cx="275139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28" name="ZoneTexte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56029" y="1860709"/>
                <a:ext cx="275139" cy="276999"/>
              </a:xfrm>
              <a:prstGeom prst="rect">
                <a:avLst/>
              </a:prstGeom>
              <a:blipFill>
                <a:blip r:embed="rId9"/>
                <a:stretch>
                  <a:fillRect l="-22222" r="-6667" b="-23913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Connecteur droit 33"/>
          <p:cNvCxnSpPr/>
          <p:nvPr/>
        </p:nvCxnSpPr>
        <p:spPr>
          <a:xfrm>
            <a:off x="6030402" y="1039091"/>
            <a:ext cx="0" cy="172073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Arc 45"/>
          <p:cNvSpPr/>
          <p:nvPr/>
        </p:nvSpPr>
        <p:spPr>
          <a:xfrm rot="10800000" flipV="1">
            <a:off x="3160715" y="740800"/>
            <a:ext cx="5019008" cy="1195096"/>
          </a:xfrm>
          <a:prstGeom prst="arc">
            <a:avLst>
              <a:gd name="adj1" fmla="val 10796592"/>
              <a:gd name="adj2" fmla="val 5940"/>
            </a:avLst>
          </a:prstGeom>
          <a:ln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2615739" y="4416828"/>
                <a:ext cx="1640376" cy="1321724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fr-BE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5739" y="4416828"/>
                <a:ext cx="1640376" cy="132172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Connecteur droit avec flèche 28"/>
          <p:cNvCxnSpPr>
            <a:stCxn id="18" idx="3"/>
            <a:endCxn id="37" idx="1"/>
          </p:cNvCxnSpPr>
          <p:nvPr/>
        </p:nvCxnSpPr>
        <p:spPr>
          <a:xfrm>
            <a:off x="4256115" y="5077690"/>
            <a:ext cx="28357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avec flèche 29"/>
          <p:cNvCxnSpPr>
            <a:stCxn id="37" idx="3"/>
            <a:endCxn id="33" idx="1"/>
          </p:cNvCxnSpPr>
          <p:nvPr/>
        </p:nvCxnSpPr>
        <p:spPr>
          <a:xfrm flipV="1">
            <a:off x="5193625" y="5077688"/>
            <a:ext cx="283575" cy="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avec flèche 30"/>
          <p:cNvCxnSpPr>
            <a:stCxn id="32" idx="3"/>
          </p:cNvCxnSpPr>
          <p:nvPr/>
        </p:nvCxnSpPr>
        <p:spPr>
          <a:xfrm flipV="1">
            <a:off x="1457705" y="5077687"/>
            <a:ext cx="274365" cy="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ZoneTexte 31"/>
              <p:cNvSpPr txBox="1"/>
              <p:nvPr/>
            </p:nvSpPr>
            <p:spPr>
              <a:xfrm>
                <a:off x="1170960" y="4939189"/>
                <a:ext cx="28674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32" name="ZoneTexte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0960" y="4939189"/>
                <a:ext cx="286745" cy="276999"/>
              </a:xfrm>
              <a:prstGeom prst="rect">
                <a:avLst/>
              </a:prstGeom>
              <a:blipFill>
                <a:blip r:embed="rId11"/>
                <a:stretch>
                  <a:fillRect l="-12766" r="-2128" b="-10870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ZoneTexte 32"/>
              <p:cNvSpPr txBox="1"/>
              <p:nvPr/>
            </p:nvSpPr>
            <p:spPr>
              <a:xfrm>
                <a:off x="5477200" y="4939188"/>
                <a:ext cx="27513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33" name="ZoneTexte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7200" y="4939188"/>
                <a:ext cx="275139" cy="276999"/>
              </a:xfrm>
              <a:prstGeom prst="rect">
                <a:avLst/>
              </a:prstGeom>
              <a:blipFill>
                <a:blip r:embed="rId12"/>
                <a:stretch>
                  <a:fillRect l="-21739" b="-23913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/>
              <p:cNvSpPr/>
              <p:nvPr/>
            </p:nvSpPr>
            <p:spPr>
              <a:xfrm>
                <a:off x="1745673" y="4416828"/>
                <a:ext cx="870065" cy="132172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</m:oMath>
                  </m:oMathPara>
                </a14:m>
                <a:endParaRPr lang="fr-BE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5" name="Rectangle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5673" y="4416828"/>
                <a:ext cx="870065" cy="132172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Accolade ouvrante 9"/>
          <p:cNvSpPr/>
          <p:nvPr/>
        </p:nvSpPr>
        <p:spPr>
          <a:xfrm rot="16200000">
            <a:off x="2938203" y="4618067"/>
            <a:ext cx="125382" cy="2510442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2770703" y="6007810"/>
                <a:ext cx="44864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0703" y="6007810"/>
                <a:ext cx="448649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/>
              <p:cNvSpPr/>
              <p:nvPr/>
            </p:nvSpPr>
            <p:spPr>
              <a:xfrm>
                <a:off x="4539690" y="4416828"/>
                <a:ext cx="653935" cy="1321724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37" name="Rectangle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9690" y="4416828"/>
                <a:ext cx="653935" cy="1321724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/>
              <p:cNvSpPr/>
              <p:nvPr/>
            </p:nvSpPr>
            <p:spPr>
              <a:xfrm>
                <a:off x="7176656" y="4042755"/>
                <a:ext cx="2510442" cy="1321724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fr-BE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7" name="Rectangle 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6656" y="4042755"/>
                <a:ext cx="2510442" cy="1321724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/>
              <p:cNvSpPr/>
              <p:nvPr/>
            </p:nvSpPr>
            <p:spPr>
              <a:xfrm>
                <a:off x="9939252" y="4042755"/>
                <a:ext cx="653935" cy="587434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48" name="Rectangle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39252" y="4042755"/>
                <a:ext cx="653935" cy="587434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Connecteur droit avec flèche 48"/>
          <p:cNvCxnSpPr>
            <a:stCxn id="47" idx="3"/>
            <a:endCxn id="48" idx="1"/>
          </p:cNvCxnSpPr>
          <p:nvPr/>
        </p:nvCxnSpPr>
        <p:spPr>
          <a:xfrm flipV="1">
            <a:off x="9687098" y="4336472"/>
            <a:ext cx="252154" cy="3671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eur droit avec flèche 49"/>
          <p:cNvCxnSpPr>
            <a:stCxn id="48" idx="3"/>
            <a:endCxn id="53" idx="1"/>
          </p:cNvCxnSpPr>
          <p:nvPr/>
        </p:nvCxnSpPr>
        <p:spPr>
          <a:xfrm>
            <a:off x="10593187" y="4336472"/>
            <a:ext cx="30067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eur droit avec flèche 50"/>
          <p:cNvCxnSpPr>
            <a:endCxn id="47" idx="1"/>
          </p:cNvCxnSpPr>
          <p:nvPr/>
        </p:nvCxnSpPr>
        <p:spPr>
          <a:xfrm>
            <a:off x="6924502" y="4703617"/>
            <a:ext cx="25215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ZoneTexte 51"/>
              <p:cNvSpPr txBox="1"/>
              <p:nvPr/>
            </p:nvSpPr>
            <p:spPr>
              <a:xfrm>
                <a:off x="6296347" y="4565117"/>
                <a:ext cx="64318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fr-BE" b="0" i="1" smtClean="0">
                          <a:latin typeface="Cambria Math" panose="02040503050406030204" pitchFamily="18" charset="0"/>
                        </a:rPr>
                        <m:t>/</m:t>
                      </m:r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52" name="ZoneTexte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6347" y="4565117"/>
                <a:ext cx="643189" cy="276999"/>
              </a:xfrm>
              <a:prstGeom prst="rect">
                <a:avLst/>
              </a:prstGeom>
              <a:blipFill>
                <a:blip r:embed="rId18"/>
                <a:stretch>
                  <a:fillRect l="-4762" t="-2222" r="-1905" b="-35556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ZoneTexte 52"/>
              <p:cNvSpPr txBox="1"/>
              <p:nvPr/>
            </p:nvSpPr>
            <p:spPr>
              <a:xfrm>
                <a:off x="10893866" y="4197972"/>
                <a:ext cx="27513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53" name="ZoneTexte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93866" y="4197972"/>
                <a:ext cx="275139" cy="276999"/>
              </a:xfrm>
              <a:prstGeom prst="rect">
                <a:avLst/>
              </a:prstGeom>
              <a:blipFill>
                <a:blip r:embed="rId19"/>
                <a:stretch>
                  <a:fillRect l="-22222" r="-2222" b="-26667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/>
              <p:cNvSpPr/>
              <p:nvPr/>
            </p:nvSpPr>
            <p:spPr>
              <a:xfrm>
                <a:off x="9939251" y="4785380"/>
                <a:ext cx="653935" cy="584614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55" name="Rectangle 5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39251" y="4785380"/>
                <a:ext cx="653935" cy="584614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Connecteur droit avec flèche 55"/>
          <p:cNvCxnSpPr>
            <a:stCxn id="55" idx="3"/>
            <a:endCxn id="78" idx="1"/>
          </p:cNvCxnSpPr>
          <p:nvPr/>
        </p:nvCxnSpPr>
        <p:spPr>
          <a:xfrm>
            <a:off x="10593186" y="5077687"/>
            <a:ext cx="300679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 droit avec flèche 62"/>
          <p:cNvCxnSpPr>
            <a:stCxn id="47" idx="3"/>
            <a:endCxn id="55" idx="1"/>
          </p:cNvCxnSpPr>
          <p:nvPr/>
        </p:nvCxnSpPr>
        <p:spPr>
          <a:xfrm>
            <a:off x="9687098" y="4703617"/>
            <a:ext cx="252153" cy="3740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ZoneTexte 77"/>
              <p:cNvSpPr txBox="1"/>
              <p:nvPr/>
            </p:nvSpPr>
            <p:spPr>
              <a:xfrm>
                <a:off x="10893865" y="4939188"/>
                <a:ext cx="28392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78" name="ZoneTexte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93865" y="4939188"/>
                <a:ext cx="283924" cy="276999"/>
              </a:xfrm>
              <a:prstGeom prst="rect">
                <a:avLst/>
              </a:prstGeom>
              <a:blipFill>
                <a:blip r:embed="rId21"/>
                <a:stretch>
                  <a:fillRect l="-21277" r="-2128" b="-23913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942972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ectangle 65">
            <a:extLst>
              <a:ext uri="{FF2B5EF4-FFF2-40B4-BE49-F238E27FC236}">
                <a16:creationId xmlns:a16="http://schemas.microsoft.com/office/drawing/2014/main" id="{8D701839-017E-42CB-8822-AA552A9659FF}"/>
              </a:ext>
            </a:extLst>
          </p:cNvPr>
          <p:cNvSpPr/>
          <p:nvPr/>
        </p:nvSpPr>
        <p:spPr>
          <a:xfrm>
            <a:off x="5477429" y="1085294"/>
            <a:ext cx="5339771" cy="22567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r"/>
            <a:r>
              <a:rPr lang="fr-BE" sz="1400" dirty="0">
                <a:solidFill>
                  <a:schemeClr val="tx1"/>
                </a:solidFill>
              </a:rPr>
              <a:t>Transfer – </a:t>
            </a:r>
            <a:r>
              <a:rPr lang="fr-BE" sz="1400" dirty="0" err="1">
                <a:solidFill>
                  <a:schemeClr val="tx1"/>
                </a:solidFill>
              </a:rPr>
              <a:t>feature</a:t>
            </a:r>
            <a:r>
              <a:rPr lang="fr-BE" sz="1400" dirty="0">
                <a:solidFill>
                  <a:schemeClr val="tx1"/>
                </a:solidFill>
              </a:rPr>
              <a:t> extraction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204B16B-1CE8-4860-AB8B-FABD49B8BF86}"/>
              </a:ext>
            </a:extLst>
          </p:cNvPr>
          <p:cNvSpPr/>
          <p:nvPr/>
        </p:nvSpPr>
        <p:spPr>
          <a:xfrm>
            <a:off x="5471289" y="4180711"/>
            <a:ext cx="4394096" cy="22567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r"/>
            <a:r>
              <a:rPr lang="fr-BE" sz="1400" dirty="0">
                <a:solidFill>
                  <a:schemeClr val="tx1"/>
                </a:solidFill>
              </a:rPr>
              <a:t>Transfer – fine-tuning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1BFB240-0EB0-47F0-AFE1-E43858DBAC63}"/>
              </a:ext>
            </a:extLst>
          </p:cNvPr>
          <p:cNvSpPr/>
          <p:nvPr/>
        </p:nvSpPr>
        <p:spPr>
          <a:xfrm>
            <a:off x="387083" y="4182145"/>
            <a:ext cx="4813682" cy="22567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r"/>
            <a:r>
              <a:rPr lang="fr-BE" sz="1400" dirty="0">
                <a:solidFill>
                  <a:schemeClr val="tx1"/>
                </a:solidFill>
              </a:rPr>
              <a:t>Pre-training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912DB06-8B51-4A87-B0BF-808B490B167B}"/>
                  </a:ext>
                </a:extLst>
              </p:cNvPr>
              <p:cNvSpPr/>
              <p:nvPr/>
            </p:nvSpPr>
            <p:spPr>
              <a:xfrm>
                <a:off x="2192863" y="4811983"/>
                <a:ext cx="1621557" cy="99421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fr-BE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912DB06-8B51-4A87-B0BF-808B490B16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2863" y="4811983"/>
                <a:ext cx="1621557" cy="9942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3B7887A0-1E80-407E-9FE4-E66B49682D59}"/>
                  </a:ext>
                </a:extLst>
              </p:cNvPr>
              <p:cNvSpPr/>
              <p:nvPr/>
            </p:nvSpPr>
            <p:spPr>
              <a:xfrm>
                <a:off x="3993881" y="4811983"/>
                <a:ext cx="422393" cy="99421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3B7887A0-1E80-407E-9FE4-E66B49682D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3881" y="4811983"/>
                <a:ext cx="422393" cy="9942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Connecteur droit avec flèche 5">
            <a:extLst>
              <a:ext uri="{FF2B5EF4-FFF2-40B4-BE49-F238E27FC236}">
                <a16:creationId xmlns:a16="http://schemas.microsoft.com/office/drawing/2014/main" id="{3F7D540E-89D9-4634-8F31-5CFE23230AE7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3814420" y="5309088"/>
            <a:ext cx="17946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D4358CE2-A6D9-4D73-8884-D52306AD4B05}"/>
              </a:ext>
            </a:extLst>
          </p:cNvPr>
          <p:cNvCxnSpPr>
            <a:stCxn id="5" idx="3"/>
          </p:cNvCxnSpPr>
          <p:nvPr/>
        </p:nvCxnSpPr>
        <p:spPr>
          <a:xfrm>
            <a:off x="4416273" y="5309089"/>
            <a:ext cx="1628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8C8CAFB6-0305-4667-9C88-850F9C11CCB4}"/>
              </a:ext>
            </a:extLst>
          </p:cNvPr>
          <p:cNvCxnSpPr>
            <a:endCxn id="4" idx="1"/>
          </p:cNvCxnSpPr>
          <p:nvPr/>
        </p:nvCxnSpPr>
        <p:spPr>
          <a:xfrm>
            <a:off x="2029990" y="5309089"/>
            <a:ext cx="1628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A294561A-1196-4743-95B8-89FB671EE3A6}"/>
                  </a:ext>
                </a:extLst>
              </p:cNvPr>
              <p:cNvSpPr txBox="1"/>
              <p:nvPr/>
            </p:nvSpPr>
            <p:spPr>
              <a:xfrm>
                <a:off x="1154045" y="4182145"/>
                <a:ext cx="28007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A294561A-1196-4743-95B8-89FB671EE3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045" y="4182145"/>
                <a:ext cx="280077" cy="276999"/>
              </a:xfrm>
              <a:prstGeom prst="rect">
                <a:avLst/>
              </a:prstGeom>
              <a:blipFill>
                <a:blip r:embed="rId4"/>
                <a:stretch>
                  <a:fillRect l="-13043" r="-4348" b="-13333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7ED6EF1A-1935-4490-9A89-22F577BFE3D7}"/>
                  </a:ext>
                </a:extLst>
              </p:cNvPr>
              <p:cNvSpPr txBox="1"/>
              <p:nvPr/>
            </p:nvSpPr>
            <p:spPr>
              <a:xfrm>
                <a:off x="4706486" y="4443648"/>
                <a:ext cx="26847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7ED6EF1A-1935-4490-9A89-22F577BFE3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6486" y="4443648"/>
                <a:ext cx="268470" cy="276999"/>
              </a:xfrm>
              <a:prstGeom prst="rect">
                <a:avLst/>
              </a:prstGeom>
              <a:blipFill>
                <a:blip r:embed="rId5"/>
                <a:stretch>
                  <a:fillRect l="-20455" r="-2273" b="-26667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2C28F406-88A2-4CB6-84A4-71EBA8D7BAE7}"/>
                  </a:ext>
                </a:extLst>
              </p:cNvPr>
              <p:cNvSpPr/>
              <p:nvPr/>
            </p:nvSpPr>
            <p:spPr>
              <a:xfrm>
                <a:off x="6571811" y="4810549"/>
                <a:ext cx="1621557" cy="99421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fr-BE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2C28F406-88A2-4CB6-84A4-71EBA8D7BA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1811" y="4810549"/>
                <a:ext cx="1621557" cy="9942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F429D76-347F-48D9-B25B-8E081DB174C5}"/>
                  </a:ext>
                </a:extLst>
              </p:cNvPr>
              <p:cNvSpPr/>
              <p:nvPr/>
            </p:nvSpPr>
            <p:spPr>
              <a:xfrm>
                <a:off x="8356240" y="4810549"/>
                <a:ext cx="422393" cy="99421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F429D76-347F-48D9-B25B-8E081DB174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6240" y="4810549"/>
                <a:ext cx="422393" cy="9942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C2F41235-CC3B-4C1E-9CA6-B099EB6E333B}"/>
              </a:ext>
            </a:extLst>
          </p:cNvPr>
          <p:cNvCxnSpPr>
            <a:stCxn id="11" idx="3"/>
            <a:endCxn id="12" idx="1"/>
          </p:cNvCxnSpPr>
          <p:nvPr/>
        </p:nvCxnSpPr>
        <p:spPr>
          <a:xfrm>
            <a:off x="8193367" y="5307654"/>
            <a:ext cx="1628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8AD08837-110F-4007-9AF1-C57DCC106DEF}"/>
              </a:ext>
            </a:extLst>
          </p:cNvPr>
          <p:cNvCxnSpPr>
            <a:stCxn id="12" idx="3"/>
          </p:cNvCxnSpPr>
          <p:nvPr/>
        </p:nvCxnSpPr>
        <p:spPr>
          <a:xfrm>
            <a:off x="8778633" y="5307654"/>
            <a:ext cx="1628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25DBD6D8-DE0C-4FE5-886C-56E4CF51C0C7}"/>
              </a:ext>
            </a:extLst>
          </p:cNvPr>
          <p:cNvCxnSpPr>
            <a:endCxn id="11" idx="1"/>
          </p:cNvCxnSpPr>
          <p:nvPr/>
        </p:nvCxnSpPr>
        <p:spPr>
          <a:xfrm>
            <a:off x="6408938" y="5307654"/>
            <a:ext cx="1628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2" descr="7: Examples in the ImageNet dataset. | Download Scientific Diagram">
            <a:extLst>
              <a:ext uri="{FF2B5EF4-FFF2-40B4-BE49-F238E27FC236}">
                <a16:creationId xmlns:a16="http://schemas.microsoft.com/office/drawing/2014/main" id="{DC7E9BA5-E241-465C-8A92-FEE5DD7927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596" y="4560425"/>
            <a:ext cx="1478395" cy="1442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FFD15A73-CA68-4787-A32C-79065D17EFB6}"/>
              </a:ext>
            </a:extLst>
          </p:cNvPr>
          <p:cNvSpPr txBox="1"/>
          <p:nvPr/>
        </p:nvSpPr>
        <p:spPr>
          <a:xfrm>
            <a:off x="4604737" y="4961448"/>
            <a:ext cx="5960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1200" dirty="0" err="1"/>
              <a:t>Tree</a:t>
            </a:r>
            <a:endParaRPr lang="fr-BE" sz="1200" dirty="0"/>
          </a:p>
          <a:p>
            <a:r>
              <a:rPr lang="fr-BE" sz="1200" dirty="0"/>
              <a:t>Cat</a:t>
            </a:r>
          </a:p>
          <a:p>
            <a:r>
              <a:rPr lang="fr-BE" sz="1200" dirty="0" err="1"/>
              <a:t>Dogs</a:t>
            </a:r>
            <a:endParaRPr lang="fr-BE" sz="1200" dirty="0"/>
          </a:p>
          <a:p>
            <a:r>
              <a:rPr lang="fr-BE" sz="1200" dirty="0"/>
              <a:t>…</a:t>
            </a: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AA3B89D2-BB7D-4298-A79C-16B3280203EA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1503" y="4608248"/>
            <a:ext cx="578547" cy="139630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AF864757-DCFE-46F3-B9AA-D7E5C689B6B9}"/>
                  </a:ext>
                </a:extLst>
              </p:cNvPr>
              <p:cNvSpPr txBox="1"/>
              <p:nvPr/>
            </p:nvSpPr>
            <p:spPr>
              <a:xfrm>
                <a:off x="5856117" y="4258910"/>
                <a:ext cx="27308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AF864757-DCFE-46F3-B9AA-D7E5C689B6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6117" y="4258910"/>
                <a:ext cx="273087" cy="276999"/>
              </a:xfrm>
              <a:prstGeom prst="rect">
                <a:avLst/>
              </a:prstGeom>
              <a:blipFill>
                <a:blip r:embed="rId10"/>
                <a:stretch>
                  <a:fillRect l="-13636" r="-6818" b="-15556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ZoneTexte 19">
            <a:extLst>
              <a:ext uri="{FF2B5EF4-FFF2-40B4-BE49-F238E27FC236}">
                <a16:creationId xmlns:a16="http://schemas.microsoft.com/office/drawing/2014/main" id="{2C20F7E9-DDBB-4642-9AD0-B0CB559DDB8F}"/>
              </a:ext>
            </a:extLst>
          </p:cNvPr>
          <p:cNvSpPr txBox="1"/>
          <p:nvPr/>
        </p:nvSpPr>
        <p:spPr>
          <a:xfrm>
            <a:off x="8982326" y="4922933"/>
            <a:ext cx="8575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1100" dirty="0" err="1">
                <a:latin typeface="Corbel" panose="020B0503020204020204" pitchFamily="34" charset="0"/>
              </a:rPr>
              <a:t>Malignant</a:t>
            </a:r>
            <a:r>
              <a:rPr lang="fr-BE" sz="1100" dirty="0"/>
              <a:t> </a:t>
            </a:r>
            <a:r>
              <a:rPr lang="fr-BE" sz="1100" dirty="0" err="1"/>
              <a:t>Benign</a:t>
            </a:r>
            <a:r>
              <a:rPr lang="fr-BE" sz="1100" dirty="0"/>
              <a:t/>
            </a:r>
            <a:br>
              <a:rPr lang="fr-BE" sz="1100" dirty="0"/>
            </a:br>
            <a:r>
              <a:rPr lang="fr-BE" sz="1100" dirty="0" err="1"/>
              <a:t>Benign</a:t>
            </a:r>
            <a:endParaRPr lang="fr-BE" sz="1100" dirty="0"/>
          </a:p>
          <a:p>
            <a:r>
              <a:rPr lang="fr-BE" sz="1100" dirty="0"/>
              <a:t>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ZoneTexte 26">
                <a:extLst>
                  <a:ext uri="{FF2B5EF4-FFF2-40B4-BE49-F238E27FC236}">
                    <a16:creationId xmlns:a16="http://schemas.microsoft.com/office/drawing/2014/main" id="{6260DCD6-DF8E-47F7-BCC2-F9300A7035EC}"/>
                  </a:ext>
                </a:extLst>
              </p:cNvPr>
              <p:cNvSpPr txBox="1"/>
              <p:nvPr/>
            </p:nvSpPr>
            <p:spPr>
              <a:xfrm>
                <a:off x="9276847" y="4576186"/>
                <a:ext cx="26847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27" name="ZoneTexte 26">
                <a:extLst>
                  <a:ext uri="{FF2B5EF4-FFF2-40B4-BE49-F238E27FC236}">
                    <a16:creationId xmlns:a16="http://schemas.microsoft.com/office/drawing/2014/main" id="{6260DCD6-DF8E-47F7-BCC2-F9300A7035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6847" y="4576186"/>
                <a:ext cx="268470" cy="276999"/>
              </a:xfrm>
              <a:prstGeom prst="rect">
                <a:avLst/>
              </a:prstGeom>
              <a:blipFill>
                <a:blip r:embed="rId11"/>
                <a:stretch>
                  <a:fillRect l="-20455" r="-4545" b="-26667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Forme libre : forme 30">
            <a:extLst>
              <a:ext uri="{FF2B5EF4-FFF2-40B4-BE49-F238E27FC236}">
                <a16:creationId xmlns:a16="http://schemas.microsoft.com/office/drawing/2014/main" id="{A624E101-CEB8-4B88-9BFE-B477260381D4}"/>
              </a:ext>
            </a:extLst>
          </p:cNvPr>
          <p:cNvSpPr/>
          <p:nvPr/>
        </p:nvSpPr>
        <p:spPr>
          <a:xfrm>
            <a:off x="3049618" y="4033506"/>
            <a:ext cx="4286920" cy="695473"/>
          </a:xfrm>
          <a:custGeom>
            <a:avLst/>
            <a:gdLst>
              <a:gd name="connsiteX0" fmla="*/ 0 w 5419725"/>
              <a:gd name="connsiteY0" fmla="*/ 647848 h 695473"/>
              <a:gd name="connsiteX1" fmla="*/ 1123950 w 5419725"/>
              <a:gd name="connsiteY1" fmla="*/ 152548 h 695473"/>
              <a:gd name="connsiteX2" fmla="*/ 2733675 w 5419725"/>
              <a:gd name="connsiteY2" fmla="*/ 148 h 695473"/>
              <a:gd name="connsiteX3" fmla="*/ 4400550 w 5419725"/>
              <a:gd name="connsiteY3" fmla="*/ 171598 h 695473"/>
              <a:gd name="connsiteX4" fmla="*/ 5419725 w 5419725"/>
              <a:gd name="connsiteY4" fmla="*/ 695473 h 695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19725" h="695473">
                <a:moveTo>
                  <a:pt x="0" y="647848"/>
                </a:moveTo>
                <a:cubicBezTo>
                  <a:pt x="334169" y="454173"/>
                  <a:pt x="668338" y="260498"/>
                  <a:pt x="1123950" y="152548"/>
                </a:cubicBezTo>
                <a:cubicBezTo>
                  <a:pt x="1579562" y="44598"/>
                  <a:pt x="2187575" y="-3027"/>
                  <a:pt x="2733675" y="148"/>
                </a:cubicBezTo>
                <a:cubicBezTo>
                  <a:pt x="3279775" y="3323"/>
                  <a:pt x="3952875" y="55711"/>
                  <a:pt x="4400550" y="171598"/>
                </a:cubicBezTo>
                <a:cubicBezTo>
                  <a:pt x="4848225" y="287485"/>
                  <a:pt x="5280025" y="639911"/>
                  <a:pt x="5419725" y="695473"/>
                </a:cubicBezTo>
              </a:path>
            </a:pathLst>
          </a:custGeom>
          <a:noFill/>
          <a:ln w="25400">
            <a:solidFill>
              <a:srgbClr val="FF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777B325-F5BF-45FD-BCE7-5DFF663A55C2}"/>
              </a:ext>
            </a:extLst>
          </p:cNvPr>
          <p:cNvSpPr/>
          <p:nvPr/>
        </p:nvSpPr>
        <p:spPr>
          <a:xfrm>
            <a:off x="387083" y="1054187"/>
            <a:ext cx="4813682" cy="22567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r"/>
            <a:r>
              <a:rPr lang="fr-BE" sz="1400" dirty="0">
                <a:solidFill>
                  <a:schemeClr val="tx1"/>
                </a:solidFill>
              </a:rPr>
              <a:t>Pre-training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EEE92801-60F9-47EE-84D4-FCD90C2CC383}"/>
                  </a:ext>
                </a:extLst>
              </p:cNvPr>
              <p:cNvSpPr/>
              <p:nvPr/>
            </p:nvSpPr>
            <p:spPr>
              <a:xfrm>
                <a:off x="2192863" y="1715132"/>
                <a:ext cx="1621557" cy="99421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fr-BE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EEE92801-60F9-47EE-84D4-FCD90C2CC3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2863" y="1715132"/>
                <a:ext cx="1621557" cy="99421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5316B0B1-15F6-4FE2-8142-904FEBCF18CE}"/>
                  </a:ext>
                </a:extLst>
              </p:cNvPr>
              <p:cNvSpPr/>
              <p:nvPr/>
            </p:nvSpPr>
            <p:spPr>
              <a:xfrm>
                <a:off x="3993881" y="1715132"/>
                <a:ext cx="422393" cy="99421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5316B0B1-15F6-4FE2-8142-904FEBCF18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3881" y="1715132"/>
                <a:ext cx="422393" cy="99421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Connecteur droit avec flèche 41">
            <a:extLst>
              <a:ext uri="{FF2B5EF4-FFF2-40B4-BE49-F238E27FC236}">
                <a16:creationId xmlns:a16="http://schemas.microsoft.com/office/drawing/2014/main" id="{B6A8440D-DE22-4D70-B8CE-D0ECA33852D7}"/>
              </a:ext>
            </a:extLst>
          </p:cNvPr>
          <p:cNvCxnSpPr>
            <a:stCxn id="40" idx="3"/>
            <a:endCxn id="41" idx="1"/>
          </p:cNvCxnSpPr>
          <p:nvPr/>
        </p:nvCxnSpPr>
        <p:spPr>
          <a:xfrm>
            <a:off x="3814420" y="2212237"/>
            <a:ext cx="17946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avec flèche 42">
            <a:extLst>
              <a:ext uri="{FF2B5EF4-FFF2-40B4-BE49-F238E27FC236}">
                <a16:creationId xmlns:a16="http://schemas.microsoft.com/office/drawing/2014/main" id="{C54CB02C-089E-4C2C-A4CC-51E6622788C3}"/>
              </a:ext>
            </a:extLst>
          </p:cNvPr>
          <p:cNvCxnSpPr>
            <a:stCxn id="41" idx="3"/>
          </p:cNvCxnSpPr>
          <p:nvPr/>
        </p:nvCxnSpPr>
        <p:spPr>
          <a:xfrm>
            <a:off x="4416273" y="2212238"/>
            <a:ext cx="1628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avec flèche 43">
            <a:extLst>
              <a:ext uri="{FF2B5EF4-FFF2-40B4-BE49-F238E27FC236}">
                <a16:creationId xmlns:a16="http://schemas.microsoft.com/office/drawing/2014/main" id="{8E3D3FB6-7296-42DB-A535-C83388BC8BA4}"/>
              </a:ext>
            </a:extLst>
          </p:cNvPr>
          <p:cNvCxnSpPr>
            <a:endCxn id="40" idx="1"/>
          </p:cNvCxnSpPr>
          <p:nvPr/>
        </p:nvCxnSpPr>
        <p:spPr>
          <a:xfrm>
            <a:off x="2029990" y="2212238"/>
            <a:ext cx="1628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ZoneTexte 44">
                <a:extLst>
                  <a:ext uri="{FF2B5EF4-FFF2-40B4-BE49-F238E27FC236}">
                    <a16:creationId xmlns:a16="http://schemas.microsoft.com/office/drawing/2014/main" id="{19F6896C-AD10-43BB-98E4-6458A2F83E61}"/>
                  </a:ext>
                </a:extLst>
              </p:cNvPr>
              <p:cNvSpPr txBox="1"/>
              <p:nvPr/>
            </p:nvSpPr>
            <p:spPr>
              <a:xfrm>
                <a:off x="1154045" y="1085294"/>
                <a:ext cx="28007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45" name="ZoneTexte 44">
                <a:extLst>
                  <a:ext uri="{FF2B5EF4-FFF2-40B4-BE49-F238E27FC236}">
                    <a16:creationId xmlns:a16="http://schemas.microsoft.com/office/drawing/2014/main" id="{19F6896C-AD10-43BB-98E4-6458A2F83E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045" y="1085294"/>
                <a:ext cx="280077" cy="276999"/>
              </a:xfrm>
              <a:prstGeom prst="rect">
                <a:avLst/>
              </a:prstGeom>
              <a:blipFill>
                <a:blip r:embed="rId14"/>
                <a:stretch>
                  <a:fillRect l="-13043" r="-4348" b="-13333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ZoneTexte 45">
                <a:extLst>
                  <a:ext uri="{FF2B5EF4-FFF2-40B4-BE49-F238E27FC236}">
                    <a16:creationId xmlns:a16="http://schemas.microsoft.com/office/drawing/2014/main" id="{7060DF57-100B-49A9-A451-5251DDF944F4}"/>
                  </a:ext>
                </a:extLst>
              </p:cNvPr>
              <p:cNvSpPr txBox="1"/>
              <p:nvPr/>
            </p:nvSpPr>
            <p:spPr>
              <a:xfrm>
                <a:off x="4706486" y="1346797"/>
                <a:ext cx="26847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46" name="ZoneTexte 45">
                <a:extLst>
                  <a:ext uri="{FF2B5EF4-FFF2-40B4-BE49-F238E27FC236}">
                    <a16:creationId xmlns:a16="http://schemas.microsoft.com/office/drawing/2014/main" id="{7060DF57-100B-49A9-A451-5251DDF944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6486" y="1346797"/>
                <a:ext cx="268470" cy="276999"/>
              </a:xfrm>
              <a:prstGeom prst="rect">
                <a:avLst/>
              </a:prstGeom>
              <a:blipFill>
                <a:blip r:embed="rId15"/>
                <a:stretch>
                  <a:fillRect l="-20455" r="-2273" b="-26667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7" name="Picture 2" descr="7: Examples in the ImageNet dataset. | Download Scientific Diagram">
            <a:extLst>
              <a:ext uri="{FF2B5EF4-FFF2-40B4-BE49-F238E27FC236}">
                <a16:creationId xmlns:a16="http://schemas.microsoft.com/office/drawing/2014/main" id="{4ADD4B77-A978-4A9F-BA66-4C7472739A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596" y="1463574"/>
            <a:ext cx="1478395" cy="1442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ZoneTexte 47">
            <a:extLst>
              <a:ext uri="{FF2B5EF4-FFF2-40B4-BE49-F238E27FC236}">
                <a16:creationId xmlns:a16="http://schemas.microsoft.com/office/drawing/2014/main" id="{6699FB37-269A-462F-BB84-3011C8F06B93}"/>
              </a:ext>
            </a:extLst>
          </p:cNvPr>
          <p:cNvSpPr txBox="1"/>
          <p:nvPr/>
        </p:nvSpPr>
        <p:spPr>
          <a:xfrm>
            <a:off x="4604737" y="1864597"/>
            <a:ext cx="5960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1200" dirty="0" err="1"/>
              <a:t>Tree</a:t>
            </a:r>
            <a:endParaRPr lang="fr-BE" sz="1200" dirty="0"/>
          </a:p>
          <a:p>
            <a:r>
              <a:rPr lang="fr-BE" sz="1200" dirty="0"/>
              <a:t>Cat</a:t>
            </a:r>
          </a:p>
          <a:p>
            <a:r>
              <a:rPr lang="fr-BE" sz="1200" dirty="0" err="1"/>
              <a:t>Dogs</a:t>
            </a:r>
            <a:endParaRPr lang="fr-BE" sz="1200" dirty="0"/>
          </a:p>
          <a:p>
            <a:r>
              <a:rPr lang="fr-BE" sz="1200" dirty="0"/>
              <a:t>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B588EADC-6418-40FA-B5DF-C2E8D8EDC271}"/>
                  </a:ext>
                </a:extLst>
              </p:cNvPr>
              <p:cNvSpPr/>
              <p:nvPr/>
            </p:nvSpPr>
            <p:spPr>
              <a:xfrm>
                <a:off x="6436150" y="1655308"/>
                <a:ext cx="1621557" cy="99421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fr-BE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B588EADC-6418-40FA-B5DF-C2E8D8EDC2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6150" y="1655308"/>
                <a:ext cx="1621557" cy="99421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Connecteur droit avec flèche 51">
            <a:extLst>
              <a:ext uri="{FF2B5EF4-FFF2-40B4-BE49-F238E27FC236}">
                <a16:creationId xmlns:a16="http://schemas.microsoft.com/office/drawing/2014/main" id="{DD93CE5E-9734-4769-BAA0-D500BAB4DB87}"/>
              </a:ext>
            </a:extLst>
          </p:cNvPr>
          <p:cNvCxnSpPr>
            <a:endCxn id="51" idx="1"/>
          </p:cNvCxnSpPr>
          <p:nvPr/>
        </p:nvCxnSpPr>
        <p:spPr>
          <a:xfrm>
            <a:off x="6273277" y="2152413"/>
            <a:ext cx="1628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eur droit avec flèche 52">
            <a:extLst>
              <a:ext uri="{FF2B5EF4-FFF2-40B4-BE49-F238E27FC236}">
                <a16:creationId xmlns:a16="http://schemas.microsoft.com/office/drawing/2014/main" id="{72E09DE7-09C7-4D65-B8C9-9FCAADDB1DC5}"/>
              </a:ext>
            </a:extLst>
          </p:cNvPr>
          <p:cNvCxnSpPr>
            <a:cxnSpLocks/>
            <a:stCxn id="51" idx="3"/>
          </p:cNvCxnSpPr>
          <p:nvPr/>
        </p:nvCxnSpPr>
        <p:spPr>
          <a:xfrm>
            <a:off x="8057707" y="2152413"/>
            <a:ext cx="1628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ZoneTexte 53">
                <a:extLst>
                  <a:ext uri="{FF2B5EF4-FFF2-40B4-BE49-F238E27FC236}">
                    <a16:creationId xmlns:a16="http://schemas.microsoft.com/office/drawing/2014/main" id="{C007E0DC-564E-4DF6-85C2-50B957FEE03A}"/>
                  </a:ext>
                </a:extLst>
              </p:cNvPr>
              <p:cNvSpPr txBox="1"/>
              <p:nvPr/>
            </p:nvSpPr>
            <p:spPr>
              <a:xfrm>
                <a:off x="8230541" y="1993099"/>
                <a:ext cx="875368" cy="2846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1" i="1" smtClean="0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BE" b="0" i="1" smtClean="0">
                          <a:latin typeface="Cambria Math" panose="02040503050406030204" pitchFamily="18" charset="0"/>
                        </a:rPr>
                        <m:t>∈ </m:t>
                      </m:r>
                      <m:sSup>
                        <m:sSupPr>
                          <m:ctrlPr>
                            <a:rPr lang="fr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fr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sup>
                      </m:sSup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54" name="ZoneTexte 53">
                <a:extLst>
                  <a:ext uri="{FF2B5EF4-FFF2-40B4-BE49-F238E27FC236}">
                    <a16:creationId xmlns:a16="http://schemas.microsoft.com/office/drawing/2014/main" id="{C007E0DC-564E-4DF6-85C2-50B957FEE0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0541" y="1993099"/>
                <a:ext cx="875368" cy="284630"/>
              </a:xfrm>
              <a:prstGeom prst="rect">
                <a:avLst/>
              </a:prstGeom>
              <a:blipFill>
                <a:blip r:embed="rId17"/>
                <a:stretch>
                  <a:fillRect l="-3472" t="-6383" r="-4167" b="-14894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5D1487B5-1DE3-447A-A801-D4AC256CA008}"/>
                  </a:ext>
                </a:extLst>
              </p:cNvPr>
              <p:cNvSpPr/>
              <p:nvPr/>
            </p:nvSpPr>
            <p:spPr>
              <a:xfrm>
                <a:off x="9315226" y="1661602"/>
                <a:ext cx="526911" cy="99421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B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𝑐𝑙𝑓</m:t>
                      </m:r>
                    </m:oMath>
                  </m:oMathPara>
                </a14:m>
                <a:endParaRPr lang="fr-BE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5D1487B5-1DE3-447A-A801-D4AC256CA0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5226" y="1661602"/>
                <a:ext cx="526911" cy="99421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Connecteur droit avec flèche 55">
            <a:extLst>
              <a:ext uri="{FF2B5EF4-FFF2-40B4-BE49-F238E27FC236}">
                <a16:creationId xmlns:a16="http://schemas.microsoft.com/office/drawing/2014/main" id="{8DE1F1BA-10B0-4035-B927-7AF39541D970}"/>
              </a:ext>
            </a:extLst>
          </p:cNvPr>
          <p:cNvCxnSpPr>
            <a:cxnSpLocks/>
            <a:endCxn id="55" idx="1"/>
          </p:cNvCxnSpPr>
          <p:nvPr/>
        </p:nvCxnSpPr>
        <p:spPr>
          <a:xfrm>
            <a:off x="9094355" y="2158707"/>
            <a:ext cx="22087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eur droit avec flèche 56">
            <a:extLst>
              <a:ext uri="{FF2B5EF4-FFF2-40B4-BE49-F238E27FC236}">
                <a16:creationId xmlns:a16="http://schemas.microsoft.com/office/drawing/2014/main" id="{D54051E9-E376-4D76-B369-0ADCABCF353A}"/>
              </a:ext>
            </a:extLst>
          </p:cNvPr>
          <p:cNvCxnSpPr>
            <a:cxnSpLocks/>
            <a:stCxn id="55" idx="3"/>
          </p:cNvCxnSpPr>
          <p:nvPr/>
        </p:nvCxnSpPr>
        <p:spPr>
          <a:xfrm flipV="1">
            <a:off x="9842137" y="2157621"/>
            <a:ext cx="155584" cy="10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Picture 8" descr="Frozen - Free nature icons">
            <a:extLst>
              <a:ext uri="{FF2B5EF4-FFF2-40B4-BE49-F238E27FC236}">
                <a16:creationId xmlns:a16="http://schemas.microsoft.com/office/drawing/2014/main" id="{694CF6AA-F628-4C8D-ABBF-AF16619E3F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8186" y="1689693"/>
            <a:ext cx="303406" cy="303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Image 62">
            <a:extLst>
              <a:ext uri="{FF2B5EF4-FFF2-40B4-BE49-F238E27FC236}">
                <a16:creationId xmlns:a16="http://schemas.microsoft.com/office/drawing/2014/main" id="{9361439E-4ADF-4316-9037-56D920F0B2C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9934" y="1448673"/>
            <a:ext cx="578547" cy="139630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4" name="ZoneTexte 63">
                <a:extLst>
                  <a:ext uri="{FF2B5EF4-FFF2-40B4-BE49-F238E27FC236}">
                    <a16:creationId xmlns:a16="http://schemas.microsoft.com/office/drawing/2014/main" id="{DFDFAB07-9636-4AE2-AB25-FD490D1B6C30}"/>
                  </a:ext>
                </a:extLst>
              </p:cNvPr>
              <p:cNvSpPr txBox="1"/>
              <p:nvPr/>
            </p:nvSpPr>
            <p:spPr>
              <a:xfrm>
                <a:off x="5774548" y="1099335"/>
                <a:ext cx="27308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64" name="ZoneTexte 63">
                <a:extLst>
                  <a:ext uri="{FF2B5EF4-FFF2-40B4-BE49-F238E27FC236}">
                    <a16:creationId xmlns:a16="http://schemas.microsoft.com/office/drawing/2014/main" id="{DFDFAB07-9636-4AE2-AB25-FD490D1B6C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4548" y="1099335"/>
                <a:ext cx="273087" cy="276999"/>
              </a:xfrm>
              <a:prstGeom prst="rect">
                <a:avLst/>
              </a:prstGeom>
              <a:blipFill>
                <a:blip r:embed="rId20"/>
                <a:stretch>
                  <a:fillRect l="-13333" r="-4444" b="-13043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Forme libre : forme 64">
            <a:extLst>
              <a:ext uri="{FF2B5EF4-FFF2-40B4-BE49-F238E27FC236}">
                <a16:creationId xmlns:a16="http://schemas.microsoft.com/office/drawing/2014/main" id="{710CE820-99F2-4E69-89CE-EAA803AC139F}"/>
              </a:ext>
            </a:extLst>
          </p:cNvPr>
          <p:cNvSpPr/>
          <p:nvPr/>
        </p:nvSpPr>
        <p:spPr>
          <a:xfrm>
            <a:off x="3104124" y="851875"/>
            <a:ext cx="4232413" cy="695473"/>
          </a:xfrm>
          <a:custGeom>
            <a:avLst/>
            <a:gdLst>
              <a:gd name="connsiteX0" fmla="*/ 0 w 5419725"/>
              <a:gd name="connsiteY0" fmla="*/ 647848 h 695473"/>
              <a:gd name="connsiteX1" fmla="*/ 1123950 w 5419725"/>
              <a:gd name="connsiteY1" fmla="*/ 152548 h 695473"/>
              <a:gd name="connsiteX2" fmla="*/ 2733675 w 5419725"/>
              <a:gd name="connsiteY2" fmla="*/ 148 h 695473"/>
              <a:gd name="connsiteX3" fmla="*/ 4400550 w 5419725"/>
              <a:gd name="connsiteY3" fmla="*/ 171598 h 695473"/>
              <a:gd name="connsiteX4" fmla="*/ 5419725 w 5419725"/>
              <a:gd name="connsiteY4" fmla="*/ 695473 h 695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19725" h="695473">
                <a:moveTo>
                  <a:pt x="0" y="647848"/>
                </a:moveTo>
                <a:cubicBezTo>
                  <a:pt x="334169" y="454173"/>
                  <a:pt x="668338" y="260498"/>
                  <a:pt x="1123950" y="152548"/>
                </a:cubicBezTo>
                <a:cubicBezTo>
                  <a:pt x="1579562" y="44598"/>
                  <a:pt x="2187575" y="-3027"/>
                  <a:pt x="2733675" y="148"/>
                </a:cubicBezTo>
                <a:cubicBezTo>
                  <a:pt x="3279775" y="3323"/>
                  <a:pt x="3952875" y="55711"/>
                  <a:pt x="4400550" y="171598"/>
                </a:cubicBezTo>
                <a:cubicBezTo>
                  <a:pt x="4848225" y="287485"/>
                  <a:pt x="5280025" y="639911"/>
                  <a:pt x="5419725" y="695473"/>
                </a:cubicBezTo>
              </a:path>
            </a:pathLst>
          </a:custGeom>
          <a:noFill/>
          <a:ln w="25400">
            <a:solidFill>
              <a:srgbClr val="FF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67" name="ZoneTexte 66">
            <a:extLst>
              <a:ext uri="{FF2B5EF4-FFF2-40B4-BE49-F238E27FC236}">
                <a16:creationId xmlns:a16="http://schemas.microsoft.com/office/drawing/2014/main" id="{F4E4F83D-95CD-493E-9CF0-B449317478E0}"/>
              </a:ext>
            </a:extLst>
          </p:cNvPr>
          <p:cNvSpPr txBox="1"/>
          <p:nvPr/>
        </p:nvSpPr>
        <p:spPr>
          <a:xfrm>
            <a:off x="9973903" y="1893008"/>
            <a:ext cx="8575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1100" dirty="0" err="1">
                <a:latin typeface="Corbel" panose="020B0503020204020204" pitchFamily="34" charset="0"/>
              </a:rPr>
              <a:t>Malignant</a:t>
            </a:r>
            <a:r>
              <a:rPr lang="fr-BE" sz="1100" dirty="0"/>
              <a:t> </a:t>
            </a:r>
            <a:r>
              <a:rPr lang="fr-BE" sz="1100" dirty="0" err="1"/>
              <a:t>Benign</a:t>
            </a:r>
            <a:r>
              <a:rPr lang="fr-BE" sz="1100" dirty="0"/>
              <a:t/>
            </a:r>
            <a:br>
              <a:rPr lang="fr-BE" sz="1100" dirty="0"/>
            </a:br>
            <a:r>
              <a:rPr lang="fr-BE" sz="1100" dirty="0" err="1"/>
              <a:t>Benign</a:t>
            </a:r>
            <a:endParaRPr lang="fr-BE" sz="1100" dirty="0"/>
          </a:p>
          <a:p>
            <a:r>
              <a:rPr lang="fr-BE" sz="1100" dirty="0"/>
              <a:t>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ZoneTexte 67">
                <a:extLst>
                  <a:ext uri="{FF2B5EF4-FFF2-40B4-BE49-F238E27FC236}">
                    <a16:creationId xmlns:a16="http://schemas.microsoft.com/office/drawing/2014/main" id="{137F9F1F-39D3-4CDE-AFC1-9B04BEF0AAD6}"/>
                  </a:ext>
                </a:extLst>
              </p:cNvPr>
              <p:cNvSpPr txBox="1"/>
              <p:nvPr/>
            </p:nvSpPr>
            <p:spPr>
              <a:xfrm>
                <a:off x="10268424" y="1546261"/>
                <a:ext cx="26847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68" name="ZoneTexte 67">
                <a:extLst>
                  <a:ext uri="{FF2B5EF4-FFF2-40B4-BE49-F238E27FC236}">
                    <a16:creationId xmlns:a16="http://schemas.microsoft.com/office/drawing/2014/main" id="{137F9F1F-39D3-4CDE-AFC1-9B04BEF0AA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68424" y="1546261"/>
                <a:ext cx="268470" cy="276999"/>
              </a:xfrm>
              <a:prstGeom prst="rect">
                <a:avLst/>
              </a:prstGeom>
              <a:blipFill>
                <a:blip r:embed="rId21"/>
                <a:stretch>
                  <a:fillRect l="-20455" r="-4545" b="-26667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530005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roupe 105">
            <a:extLst>
              <a:ext uri="{FF2B5EF4-FFF2-40B4-BE49-F238E27FC236}">
                <a16:creationId xmlns:a16="http://schemas.microsoft.com/office/drawing/2014/main" id="{CE668416-C21F-4481-B368-38757D2BAA05}"/>
              </a:ext>
            </a:extLst>
          </p:cNvPr>
          <p:cNvGrpSpPr/>
          <p:nvPr/>
        </p:nvGrpSpPr>
        <p:grpSpPr>
          <a:xfrm>
            <a:off x="5870140" y="1237829"/>
            <a:ext cx="1615453" cy="1620000"/>
            <a:chOff x="5863236" y="804628"/>
            <a:chExt cx="1615453" cy="1620000"/>
          </a:xfrm>
        </p:grpSpPr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01A0B23B-FAF1-4FFE-9447-C33F3C63E3B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63236" y="80462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CF6CD5F5-406C-4D46-8976-3989E87F48E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03236" y="80462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5DDDE079-56C2-43E2-BB81-0082F59F34B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938689" y="80462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A637C853-95FE-47E6-8357-80B20D731A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63236" y="134462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3E11FA9D-B55D-4D2C-8219-93E37E8AB57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03236" y="134462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E97CC7CC-77A4-4912-8B3E-F935ABB582E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938689" y="134462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CEDE7DCF-CB7E-4C83-897D-29186985CD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63236" y="188462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63AFB231-11F9-400F-8502-8BD865DA3A9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03236" y="188462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BFA9DC6E-48F6-4645-9D75-D3E82CDB95E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938689" y="188462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</p:grpSp>
      <p:grpSp>
        <p:nvGrpSpPr>
          <p:cNvPr id="104" name="Groupe 103">
            <a:extLst>
              <a:ext uri="{FF2B5EF4-FFF2-40B4-BE49-F238E27FC236}">
                <a16:creationId xmlns:a16="http://schemas.microsoft.com/office/drawing/2014/main" id="{4EA99BDE-C661-4798-BD83-00945B9B4673}"/>
              </a:ext>
            </a:extLst>
          </p:cNvPr>
          <p:cNvGrpSpPr/>
          <p:nvPr/>
        </p:nvGrpSpPr>
        <p:grpSpPr>
          <a:xfrm>
            <a:off x="830496" y="958048"/>
            <a:ext cx="4310906" cy="4320000"/>
            <a:chOff x="830496" y="958048"/>
            <a:chExt cx="4310906" cy="432000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24D24B0-4196-44BE-832C-ED3A5230495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72770" y="149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8101562-89E6-442C-8F26-B9730070E5C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10496" y="149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E85D6DF-503F-4316-B6CF-E6A4C7FE695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50496" y="149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2469422-BEE8-49DB-8EF6-BEF1D75DDF1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90496" y="149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A7935E0-3BB1-44C7-8FC2-18B95163DE4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30496" y="149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3AE3FCD-8B12-458C-9495-7D437FCBFB4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65949" y="149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AD1C856-AE89-40A7-91DF-2660733321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70496" y="203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B7477773-A49E-4B90-A94D-053341B7BB3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10496" y="203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02AE9F91-93F9-42F3-980F-2E80A9B05F9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50496" y="203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FEC170E-D394-4B91-B97A-A14EF5F4246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90496" y="203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7710B81F-EF07-47A1-870B-FBC1237FCF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30496" y="203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99C9AE0-1892-478F-9D21-CAE78DD6887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65949" y="203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8B888AB-A96E-4E34-953B-121B37F2F5F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70496" y="365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E480D4A4-44A1-4319-A06B-1E88DA41855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10496" y="365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015EC657-879A-47E6-A4DC-80E51D5FC79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50496" y="365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A78F5E8D-99EF-4679-8445-ED09291A431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90496" y="365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7BF0D902-E6AD-4583-927C-A38A532752D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30496" y="365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BF0DD27C-1CE8-4539-AA08-365925E5BBB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65949" y="365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00C6D773-FA6B-4CD3-A608-431D87881F0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70496" y="311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03898BA5-7A69-4F20-895C-C05C1CBC46F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10496" y="311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7F3BE7AC-B55B-42A8-87FC-BAA11210747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50496" y="311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0FA3821C-4944-47D1-904C-83483E2BB81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90496" y="311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C772C38F-EF33-4885-BB58-AA5814AFBC7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30496" y="311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3F3021CB-B005-4AA1-8DD0-05B22128000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65949" y="311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A756C647-1816-40DE-9A1F-04FD72F032F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70496" y="257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A820EED7-B6F3-454C-8F4F-9855BA4BA9B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10496" y="257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41426EDA-6E94-44BC-82BA-C35F8FDDE46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50496" y="257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5B3006FF-3244-48D2-8F57-53F810D1D8B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90496" y="257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80F6C83A-C865-4C18-A594-9F56B04270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30496" y="257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9D743447-F779-4C67-8ADE-C6A1D2E69A8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65949" y="257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4277648A-4B35-4D54-B7F5-7A6F2B7CCCF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70496" y="419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A5ADB717-8384-4EB3-BE57-64E69EB5D29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10496" y="419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A2396B4C-8428-4928-819A-FA61E8D591B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50496" y="419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E607C5A3-CF92-4580-A03F-A6B41955CA3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90496" y="419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9E1DF273-B0EF-4687-B4A5-E9133D4D3AA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30496" y="419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0F737DEF-82F0-4F45-AAB3-28042E59415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65949" y="419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A2234612-0DFD-45D2-9D18-ACADDC64FC6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70496" y="95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120B5A25-05FC-46CA-9CD3-755C7DF4471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10496" y="95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BC1ED341-5AD7-4582-BC97-680E83102C5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50496" y="95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076AE032-6E45-4272-9229-4239C6A7A94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90496" y="95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3AF228E-B2D2-45BF-BA93-B71E11BB265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30496" y="95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BA3C057A-72B9-4321-AAEE-9F89E959011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65949" y="95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825423D5-ACB1-4248-84F7-D30D56630F7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01402" y="149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94E47814-E1F2-4AFA-B0F3-41D253F80C6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01402" y="203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9EA09E1C-BC53-4D80-9CE3-4C1DAC23B24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01402" y="365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37224D59-234A-4484-8488-685D81052BF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01402" y="311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004C0C7F-1BEF-45B7-AAFF-B44DDF7AD7B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01402" y="257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A4D6B161-2101-4121-80B0-376D5A3280B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01402" y="419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31A97CC7-7395-4AFC-A7F4-F6D17D901BF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01402" y="95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7EFE0167-EFA3-47EE-A744-7DC37CB341C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0496" y="149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6B5EC750-77A1-4148-B3BF-0162A3203C7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0496" y="203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AEB5A5B8-2481-4790-8B5F-523ED34303A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0496" y="365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3CFE2E71-BBA3-46CF-BB30-025084974B7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0496" y="311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180D526C-4FC4-4A1E-96E1-5876832ADFE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0496" y="257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C679978D-81FD-4B11-A2B1-FF8E59714A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0496" y="419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E96C1777-0569-4F42-B76C-3C26EB8F5FE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0496" y="95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1798C047-6A7F-4D97-8905-96C2208F9AC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70496" y="473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43C53921-82D2-4155-871E-61503F41AE7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10496" y="473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6B846CC9-4633-4D0E-A72C-80CC8D194E9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50496" y="473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BCACF6AC-3426-432E-A88D-5B3E9ADC94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90496" y="473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6D7C6380-7A13-47A1-8BFF-68017A71D8B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30496" y="473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F184F406-E489-4864-8DB6-1A45991C4EC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65949" y="473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74052075-B6EA-4A31-9F2D-38C4A0A13A6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01402" y="473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88F68DA1-979D-4135-AA2C-AE55FAF186D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0496" y="473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</p:grpSp>
      <p:grpSp>
        <p:nvGrpSpPr>
          <p:cNvPr id="105" name="Groupe 104">
            <a:extLst>
              <a:ext uri="{FF2B5EF4-FFF2-40B4-BE49-F238E27FC236}">
                <a16:creationId xmlns:a16="http://schemas.microsoft.com/office/drawing/2014/main" id="{03CB9873-0DDC-4F20-9EC2-1A0D09890979}"/>
              </a:ext>
            </a:extLst>
          </p:cNvPr>
          <p:cNvGrpSpPr/>
          <p:nvPr/>
        </p:nvGrpSpPr>
        <p:grpSpPr>
          <a:xfrm>
            <a:off x="8447286" y="2273709"/>
            <a:ext cx="1615453" cy="1620000"/>
            <a:chOff x="8240676" y="2578048"/>
            <a:chExt cx="1615453" cy="1620000"/>
          </a:xfrm>
        </p:grpSpPr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D60EC60E-68DC-4173-B342-0598131505E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240676" y="257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52</a:t>
              </a:r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3D194970-EB7A-4B27-92B7-1DF665CED9F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780676" y="257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47</a:t>
              </a:r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063661F4-94E5-4341-A9E5-E4721DC2DC2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316129" y="257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42</a:t>
              </a:r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0AF49D64-6A9F-4757-A28C-0F5D5A4C15C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240676" y="311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41</a:t>
              </a:r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A788047D-B7FD-4CBB-9C34-AC8ACB366B6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780676" y="311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80</a:t>
              </a:r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E098153B-E856-4760-98F5-6179BFC9DF4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316129" y="311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91</a:t>
              </a:r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38264DF1-9A5D-431B-99D5-8564BCFA93F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240676" y="365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67</a:t>
              </a:r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D64E5426-57AD-475E-813E-675C9E1A747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780676" y="365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75</a:t>
              </a: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BEB6F497-C235-444D-AC8A-7E4B63704DA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316129" y="365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54</a:t>
              </a:r>
            </a:p>
          </p:txBody>
        </p:sp>
      </p:grpSp>
      <p:sp>
        <p:nvSpPr>
          <p:cNvPr id="102" name="Rectangle 101">
            <a:extLst>
              <a:ext uri="{FF2B5EF4-FFF2-40B4-BE49-F238E27FC236}">
                <a16:creationId xmlns:a16="http://schemas.microsoft.com/office/drawing/2014/main" id="{84348118-CBF4-4B0F-8810-81710AD6175D}"/>
              </a:ext>
            </a:extLst>
          </p:cNvPr>
          <p:cNvSpPr/>
          <p:nvPr/>
        </p:nvSpPr>
        <p:spPr>
          <a:xfrm>
            <a:off x="1375043" y="1498048"/>
            <a:ext cx="540000" cy="540000"/>
          </a:xfrm>
          <a:prstGeom prst="rect">
            <a:avLst/>
          </a:prstGeom>
          <a:solidFill>
            <a:srgbClr val="FFC000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2FFD0923-1C56-443E-96A5-201342318CAD}"/>
              </a:ext>
            </a:extLst>
          </p:cNvPr>
          <p:cNvSpPr/>
          <p:nvPr/>
        </p:nvSpPr>
        <p:spPr>
          <a:xfrm>
            <a:off x="8445013" y="2273709"/>
            <a:ext cx="540000" cy="540000"/>
          </a:xfrm>
          <a:prstGeom prst="rect">
            <a:avLst/>
          </a:prstGeom>
          <a:solidFill>
            <a:srgbClr val="FFC000">
              <a:alpha val="22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4E1DB33D-D4DE-4B6D-BA5A-D9969297D1AA}"/>
              </a:ext>
            </a:extLst>
          </p:cNvPr>
          <p:cNvSpPr/>
          <p:nvPr/>
        </p:nvSpPr>
        <p:spPr>
          <a:xfrm>
            <a:off x="2453251" y="1498051"/>
            <a:ext cx="535446" cy="539991"/>
          </a:xfrm>
          <a:prstGeom prst="rect">
            <a:avLst/>
          </a:prstGeom>
          <a:solidFill>
            <a:srgbClr val="0070C0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4B8C66AD-797F-4F21-B609-0D6FDA514255}"/>
              </a:ext>
            </a:extLst>
          </p:cNvPr>
          <p:cNvSpPr/>
          <p:nvPr/>
        </p:nvSpPr>
        <p:spPr>
          <a:xfrm>
            <a:off x="8985009" y="2268588"/>
            <a:ext cx="542277" cy="539991"/>
          </a:xfrm>
          <a:prstGeom prst="rect">
            <a:avLst/>
          </a:prstGeom>
          <a:solidFill>
            <a:srgbClr val="0070C0">
              <a:alpha val="2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26" name="Forme libre : forme 125">
            <a:extLst>
              <a:ext uri="{FF2B5EF4-FFF2-40B4-BE49-F238E27FC236}">
                <a16:creationId xmlns:a16="http://schemas.microsoft.com/office/drawing/2014/main" id="{CCBDCE89-1684-42F4-BA62-7A0469999031}"/>
              </a:ext>
            </a:extLst>
          </p:cNvPr>
          <p:cNvSpPr/>
          <p:nvPr/>
        </p:nvSpPr>
        <p:spPr>
          <a:xfrm>
            <a:off x="2394257" y="5204460"/>
            <a:ext cx="158443" cy="284213"/>
          </a:xfrm>
          <a:custGeom>
            <a:avLst/>
            <a:gdLst>
              <a:gd name="connsiteX0" fmla="*/ 158443 w 158443"/>
              <a:gd name="connsiteY0" fmla="*/ 0 h 284213"/>
              <a:gd name="connsiteX1" fmla="*/ 21283 w 158443"/>
              <a:gd name="connsiteY1" fmla="*/ 152400 h 284213"/>
              <a:gd name="connsiteX2" fmla="*/ 13663 w 158443"/>
              <a:gd name="connsiteY2" fmla="*/ 266700 h 284213"/>
              <a:gd name="connsiteX3" fmla="*/ 150823 w 158443"/>
              <a:gd name="connsiteY3" fmla="*/ 281940 h 284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443" h="284213">
                <a:moveTo>
                  <a:pt x="158443" y="0"/>
                </a:moveTo>
                <a:cubicBezTo>
                  <a:pt x="101928" y="53975"/>
                  <a:pt x="45413" y="107950"/>
                  <a:pt x="21283" y="152400"/>
                </a:cubicBezTo>
                <a:cubicBezTo>
                  <a:pt x="-2847" y="196850"/>
                  <a:pt x="-7927" y="245110"/>
                  <a:pt x="13663" y="266700"/>
                </a:cubicBezTo>
                <a:cubicBezTo>
                  <a:pt x="35253" y="288290"/>
                  <a:pt x="93038" y="285115"/>
                  <a:pt x="150823" y="281940"/>
                </a:cubicBezTo>
              </a:path>
            </a:pathLst>
          </a:custGeom>
          <a:noFill/>
          <a:ln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27" name="ZoneTexte 126">
            <a:extLst>
              <a:ext uri="{FF2B5EF4-FFF2-40B4-BE49-F238E27FC236}">
                <a16:creationId xmlns:a16="http://schemas.microsoft.com/office/drawing/2014/main" id="{542440A0-6445-4128-9C1E-791069B32722}"/>
              </a:ext>
            </a:extLst>
          </p:cNvPr>
          <p:cNvSpPr txBox="1"/>
          <p:nvPr/>
        </p:nvSpPr>
        <p:spPr>
          <a:xfrm>
            <a:off x="2520925" y="5304007"/>
            <a:ext cx="1479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 err="1"/>
              <a:t>Zero-padding</a:t>
            </a:r>
            <a:endParaRPr lang="fr-BE" dirty="0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489556BC-6428-4A4D-B197-572CEAAB7E60}"/>
              </a:ext>
            </a:extLst>
          </p:cNvPr>
          <p:cNvSpPr/>
          <p:nvPr/>
        </p:nvSpPr>
        <p:spPr>
          <a:xfrm>
            <a:off x="848703" y="975360"/>
            <a:ext cx="1590837" cy="1562100"/>
          </a:xfrm>
          <a:prstGeom prst="rect">
            <a:avLst/>
          </a:prstGeom>
          <a:solidFill>
            <a:schemeClr val="accent4">
              <a:lumMod val="60000"/>
              <a:lumOff val="40000"/>
              <a:alpha val="25000"/>
            </a:schemeClr>
          </a:solidFill>
          <a:ln w="38100">
            <a:solidFill>
              <a:schemeClr val="accent4">
                <a:lumMod val="60000"/>
                <a:lumOff val="40000"/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A35302B5-9A76-425C-9D86-155A4A40B855}"/>
              </a:ext>
            </a:extLst>
          </p:cNvPr>
          <p:cNvSpPr/>
          <p:nvPr/>
        </p:nvSpPr>
        <p:spPr>
          <a:xfrm>
            <a:off x="1928697" y="958048"/>
            <a:ext cx="1589836" cy="1579412"/>
          </a:xfrm>
          <a:prstGeom prst="rect">
            <a:avLst/>
          </a:prstGeom>
          <a:solidFill>
            <a:schemeClr val="accent1">
              <a:lumMod val="75000"/>
              <a:alpha val="25000"/>
            </a:schemeClr>
          </a:solidFill>
          <a:ln w="38100">
            <a:solidFill>
              <a:srgbClr val="0070C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28" name="Groupe 127">
            <a:extLst>
              <a:ext uri="{FF2B5EF4-FFF2-40B4-BE49-F238E27FC236}">
                <a16:creationId xmlns:a16="http://schemas.microsoft.com/office/drawing/2014/main" id="{83F8AEF3-5CBF-4C52-8C98-1E59B919BA2E}"/>
              </a:ext>
            </a:extLst>
          </p:cNvPr>
          <p:cNvGrpSpPr/>
          <p:nvPr/>
        </p:nvGrpSpPr>
        <p:grpSpPr>
          <a:xfrm>
            <a:off x="1650733" y="1771089"/>
            <a:ext cx="2160000" cy="2171368"/>
            <a:chOff x="5550414" y="3700916"/>
            <a:chExt cx="2160000" cy="2171368"/>
          </a:xfrm>
        </p:grpSpPr>
        <p:cxnSp>
          <p:nvCxnSpPr>
            <p:cNvPr id="111" name="Connecteur droit avec flèche 110">
              <a:extLst>
                <a:ext uri="{FF2B5EF4-FFF2-40B4-BE49-F238E27FC236}">
                  <a16:creationId xmlns:a16="http://schemas.microsoft.com/office/drawing/2014/main" id="{9CF34335-33AC-4338-9879-51B898AB8A3B}"/>
                </a:ext>
              </a:extLst>
            </p:cNvPr>
            <p:cNvCxnSpPr>
              <a:cxnSpLocks/>
            </p:cNvCxnSpPr>
            <p:nvPr/>
          </p:nvCxnSpPr>
          <p:spPr>
            <a:xfrm>
              <a:off x="5684103" y="4780916"/>
              <a:ext cx="812622" cy="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necteur droit avec flèche 111">
              <a:extLst>
                <a:ext uri="{FF2B5EF4-FFF2-40B4-BE49-F238E27FC236}">
                  <a16:creationId xmlns:a16="http://schemas.microsoft.com/office/drawing/2014/main" id="{9B305B54-4B00-4BD3-8D12-E0E924AFFDC2}"/>
                </a:ext>
              </a:extLst>
            </p:cNvPr>
            <p:cNvCxnSpPr>
              <a:cxnSpLocks/>
            </p:cNvCxnSpPr>
            <p:nvPr/>
          </p:nvCxnSpPr>
          <p:spPr>
            <a:xfrm>
              <a:off x="6764103" y="4786704"/>
              <a:ext cx="812622" cy="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Connecteur droit avec flèche 112">
              <a:extLst>
                <a:ext uri="{FF2B5EF4-FFF2-40B4-BE49-F238E27FC236}">
                  <a16:creationId xmlns:a16="http://schemas.microsoft.com/office/drawing/2014/main" id="{EABF440D-05D0-412C-92CB-7521715340F9}"/>
                </a:ext>
              </a:extLst>
            </p:cNvPr>
            <p:cNvCxnSpPr>
              <a:cxnSpLocks/>
            </p:cNvCxnSpPr>
            <p:nvPr/>
          </p:nvCxnSpPr>
          <p:spPr>
            <a:xfrm>
              <a:off x="5684103" y="5860916"/>
              <a:ext cx="812622" cy="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necteur droit avec flèche 113">
              <a:extLst>
                <a:ext uri="{FF2B5EF4-FFF2-40B4-BE49-F238E27FC236}">
                  <a16:creationId xmlns:a16="http://schemas.microsoft.com/office/drawing/2014/main" id="{91C7D8EE-7409-46A0-9461-66A59721833F}"/>
                </a:ext>
              </a:extLst>
            </p:cNvPr>
            <p:cNvCxnSpPr>
              <a:cxnSpLocks/>
            </p:cNvCxnSpPr>
            <p:nvPr/>
          </p:nvCxnSpPr>
          <p:spPr>
            <a:xfrm>
              <a:off x="6764103" y="5872284"/>
              <a:ext cx="812622" cy="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necteur droit avec flèche 116">
              <a:extLst>
                <a:ext uri="{FF2B5EF4-FFF2-40B4-BE49-F238E27FC236}">
                  <a16:creationId xmlns:a16="http://schemas.microsoft.com/office/drawing/2014/main" id="{9B733B6B-FAE6-4FC6-BF1E-8920AA04745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304103" y="4240916"/>
              <a:ext cx="812622" cy="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necteur droit avec flèche 117">
              <a:extLst>
                <a:ext uri="{FF2B5EF4-FFF2-40B4-BE49-F238E27FC236}">
                  <a16:creationId xmlns:a16="http://schemas.microsoft.com/office/drawing/2014/main" id="{DDB86210-266D-42FB-BAB6-34260E9E6F4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146376" y="5320916"/>
              <a:ext cx="812622" cy="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necteur droit avec flèche 118">
              <a:extLst>
                <a:ext uri="{FF2B5EF4-FFF2-40B4-BE49-F238E27FC236}">
                  <a16:creationId xmlns:a16="http://schemas.microsoft.com/office/drawing/2014/main" id="{FF753BEF-882C-4815-901A-85ECD6FE16F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224103" y="5318064"/>
              <a:ext cx="812622" cy="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Connecteur droit avec flèche 119">
              <a:extLst>
                <a:ext uri="{FF2B5EF4-FFF2-40B4-BE49-F238E27FC236}">
                  <a16:creationId xmlns:a16="http://schemas.microsoft.com/office/drawing/2014/main" id="{C5F0BC6A-6456-4965-81B2-928120F9EBE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296639" y="5318064"/>
              <a:ext cx="812622" cy="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necteur droit avec flèche 107">
              <a:extLst>
                <a:ext uri="{FF2B5EF4-FFF2-40B4-BE49-F238E27FC236}">
                  <a16:creationId xmlns:a16="http://schemas.microsoft.com/office/drawing/2014/main" id="{AC65E0EA-A36B-48D4-BE4A-5A8068058328}"/>
                </a:ext>
              </a:extLst>
            </p:cNvPr>
            <p:cNvCxnSpPr>
              <a:cxnSpLocks/>
            </p:cNvCxnSpPr>
            <p:nvPr/>
          </p:nvCxnSpPr>
          <p:spPr>
            <a:xfrm>
              <a:off x="5684103" y="3700916"/>
              <a:ext cx="812622" cy="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necteur droit avec flèche 114">
              <a:extLst>
                <a:ext uri="{FF2B5EF4-FFF2-40B4-BE49-F238E27FC236}">
                  <a16:creationId xmlns:a16="http://schemas.microsoft.com/office/drawing/2014/main" id="{3899429D-F804-4CD9-81F2-81FD18B5F7A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144103" y="4240916"/>
              <a:ext cx="812622" cy="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cteur droit avec flèche 109">
              <a:extLst>
                <a:ext uri="{FF2B5EF4-FFF2-40B4-BE49-F238E27FC236}">
                  <a16:creationId xmlns:a16="http://schemas.microsoft.com/office/drawing/2014/main" id="{900ED711-B9E9-479E-A378-7750C49166FB}"/>
                </a:ext>
              </a:extLst>
            </p:cNvPr>
            <p:cNvCxnSpPr>
              <a:cxnSpLocks/>
            </p:cNvCxnSpPr>
            <p:nvPr/>
          </p:nvCxnSpPr>
          <p:spPr>
            <a:xfrm>
              <a:off x="6764103" y="3708744"/>
              <a:ext cx="812622" cy="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necteur droit avec flèche 115">
              <a:extLst>
                <a:ext uri="{FF2B5EF4-FFF2-40B4-BE49-F238E27FC236}">
                  <a16:creationId xmlns:a16="http://schemas.microsoft.com/office/drawing/2014/main" id="{4F5B0647-4A74-4E4E-B03E-49B58FF7315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224103" y="4240916"/>
              <a:ext cx="812622" cy="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1" name="Rectangle 130">
            <a:extLst>
              <a:ext uri="{FF2B5EF4-FFF2-40B4-BE49-F238E27FC236}">
                <a16:creationId xmlns:a16="http://schemas.microsoft.com/office/drawing/2014/main" id="{943124FC-1BA8-4A06-BFD6-0F826B8ADDE5}"/>
              </a:ext>
            </a:extLst>
          </p:cNvPr>
          <p:cNvSpPr/>
          <p:nvPr/>
        </p:nvSpPr>
        <p:spPr>
          <a:xfrm>
            <a:off x="1376903" y="2578057"/>
            <a:ext cx="535446" cy="539991"/>
          </a:xfrm>
          <a:prstGeom prst="rect">
            <a:avLst/>
          </a:prstGeom>
          <a:solidFill>
            <a:schemeClr val="accent2"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9D5AB13E-F41F-4D14-BE43-7676E07BCC15}"/>
              </a:ext>
            </a:extLst>
          </p:cNvPr>
          <p:cNvSpPr/>
          <p:nvPr/>
        </p:nvSpPr>
        <p:spPr>
          <a:xfrm>
            <a:off x="853244" y="2038040"/>
            <a:ext cx="1559383" cy="1585694"/>
          </a:xfrm>
          <a:prstGeom prst="rect">
            <a:avLst/>
          </a:prstGeom>
          <a:solidFill>
            <a:schemeClr val="accent2">
              <a:alpha val="25000"/>
            </a:schemeClr>
          </a:solidFill>
          <a:ln w="38100">
            <a:solidFill>
              <a:schemeClr val="accent2"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297370C0-5769-4A1F-9BD0-02B7DF6164E7}"/>
              </a:ext>
            </a:extLst>
          </p:cNvPr>
          <p:cNvSpPr/>
          <p:nvPr/>
        </p:nvSpPr>
        <p:spPr>
          <a:xfrm>
            <a:off x="9527462" y="2276292"/>
            <a:ext cx="535446" cy="539991"/>
          </a:xfrm>
          <a:prstGeom prst="rect">
            <a:avLst/>
          </a:prstGeom>
          <a:solidFill>
            <a:srgbClr val="00B050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E8D6394B-0A3A-4686-A4B0-567194BAFDDE}"/>
              </a:ext>
            </a:extLst>
          </p:cNvPr>
          <p:cNvSpPr/>
          <p:nvPr/>
        </p:nvSpPr>
        <p:spPr>
          <a:xfrm>
            <a:off x="8449563" y="2818848"/>
            <a:ext cx="535446" cy="539991"/>
          </a:xfrm>
          <a:prstGeom prst="rect">
            <a:avLst/>
          </a:prstGeom>
          <a:solidFill>
            <a:schemeClr val="accent2"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516804A0-E9F5-4E1C-AC53-DA219D896152}"/>
              </a:ext>
            </a:extLst>
          </p:cNvPr>
          <p:cNvSpPr/>
          <p:nvPr/>
        </p:nvSpPr>
        <p:spPr>
          <a:xfrm>
            <a:off x="8991836" y="2813713"/>
            <a:ext cx="535446" cy="539991"/>
          </a:xfrm>
          <a:prstGeom prst="rect">
            <a:avLst/>
          </a:prstGeom>
          <a:solidFill>
            <a:srgbClr val="7030A0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BE86B432-150B-4E82-A793-B018A37C0BF5}"/>
              </a:ext>
            </a:extLst>
          </p:cNvPr>
          <p:cNvSpPr/>
          <p:nvPr/>
        </p:nvSpPr>
        <p:spPr>
          <a:xfrm>
            <a:off x="3530151" y="3667517"/>
            <a:ext cx="535446" cy="539991"/>
          </a:xfrm>
          <a:prstGeom prst="rect">
            <a:avLst/>
          </a:prstGeom>
          <a:solidFill>
            <a:srgbClr val="FF09CA">
              <a:alpha val="2549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75EBDA38-88B3-4EE6-9C19-EE31033F140E}"/>
              </a:ext>
            </a:extLst>
          </p:cNvPr>
          <p:cNvSpPr/>
          <p:nvPr/>
        </p:nvSpPr>
        <p:spPr>
          <a:xfrm>
            <a:off x="2994270" y="3138642"/>
            <a:ext cx="1569264" cy="1568826"/>
          </a:xfrm>
          <a:prstGeom prst="rect">
            <a:avLst/>
          </a:prstGeom>
          <a:solidFill>
            <a:srgbClr val="FF09CA">
              <a:alpha val="25000"/>
            </a:srgbClr>
          </a:solidFill>
          <a:ln w="38100">
            <a:solidFill>
              <a:srgbClr val="FF09CA">
                <a:alpha val="58824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8C8EECF3-8268-4BE3-8EA0-2803183A67C8}"/>
              </a:ext>
            </a:extLst>
          </p:cNvPr>
          <p:cNvSpPr/>
          <p:nvPr/>
        </p:nvSpPr>
        <p:spPr>
          <a:xfrm>
            <a:off x="9515912" y="2813712"/>
            <a:ext cx="535446" cy="539991"/>
          </a:xfrm>
          <a:prstGeom prst="rect">
            <a:avLst/>
          </a:prstGeom>
          <a:solidFill>
            <a:srgbClr val="09F3FF">
              <a:alpha val="2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93CD23F9-E905-41CE-84E3-15AED305FBE7}"/>
              </a:ext>
            </a:extLst>
          </p:cNvPr>
          <p:cNvSpPr/>
          <p:nvPr/>
        </p:nvSpPr>
        <p:spPr>
          <a:xfrm>
            <a:off x="8449563" y="3348574"/>
            <a:ext cx="535446" cy="539991"/>
          </a:xfrm>
          <a:prstGeom prst="rect">
            <a:avLst/>
          </a:prstGeom>
          <a:solidFill>
            <a:srgbClr val="09FF15">
              <a:alpha val="2549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DB421815-FA7C-49F7-8349-CFDC022B17DA}"/>
              </a:ext>
            </a:extLst>
          </p:cNvPr>
          <p:cNvSpPr/>
          <p:nvPr/>
        </p:nvSpPr>
        <p:spPr>
          <a:xfrm>
            <a:off x="8991836" y="3363177"/>
            <a:ext cx="535446" cy="539991"/>
          </a:xfrm>
          <a:prstGeom prst="rect">
            <a:avLst/>
          </a:prstGeom>
          <a:solidFill>
            <a:srgbClr val="C00000">
              <a:alpha val="2549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382528E2-4729-48D0-8B51-5A0E85A90C3F}"/>
              </a:ext>
            </a:extLst>
          </p:cNvPr>
          <p:cNvSpPr/>
          <p:nvPr/>
        </p:nvSpPr>
        <p:spPr>
          <a:xfrm>
            <a:off x="9515912" y="3358332"/>
            <a:ext cx="535446" cy="539991"/>
          </a:xfrm>
          <a:prstGeom prst="rect">
            <a:avLst/>
          </a:prstGeom>
          <a:solidFill>
            <a:srgbClr val="FF09CA">
              <a:alpha val="2549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53" name="Forme libre : forme 152">
            <a:extLst>
              <a:ext uri="{FF2B5EF4-FFF2-40B4-BE49-F238E27FC236}">
                <a16:creationId xmlns:a16="http://schemas.microsoft.com/office/drawing/2014/main" id="{655F1DB9-0484-4651-9573-5A58390D6F2B}"/>
              </a:ext>
            </a:extLst>
          </p:cNvPr>
          <p:cNvSpPr/>
          <p:nvPr/>
        </p:nvSpPr>
        <p:spPr>
          <a:xfrm>
            <a:off x="3421457" y="3999775"/>
            <a:ext cx="2042081" cy="879636"/>
          </a:xfrm>
          <a:custGeom>
            <a:avLst/>
            <a:gdLst>
              <a:gd name="connsiteX0" fmla="*/ 0 w 1828800"/>
              <a:gd name="connsiteY0" fmla="*/ 0 h 879636"/>
              <a:gd name="connsiteX1" fmla="*/ 228600 w 1828800"/>
              <a:gd name="connsiteY1" fmla="*/ 541020 h 879636"/>
              <a:gd name="connsiteX2" fmla="*/ 822960 w 1828800"/>
              <a:gd name="connsiteY2" fmla="*/ 845820 h 879636"/>
              <a:gd name="connsiteX3" fmla="*/ 1828800 w 1828800"/>
              <a:gd name="connsiteY3" fmla="*/ 876300 h 879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28800" h="879636">
                <a:moveTo>
                  <a:pt x="0" y="0"/>
                </a:moveTo>
                <a:cubicBezTo>
                  <a:pt x="45720" y="200025"/>
                  <a:pt x="91440" y="400050"/>
                  <a:pt x="228600" y="541020"/>
                </a:cubicBezTo>
                <a:cubicBezTo>
                  <a:pt x="365760" y="681990"/>
                  <a:pt x="556260" y="789940"/>
                  <a:pt x="822960" y="845820"/>
                </a:cubicBezTo>
                <a:cubicBezTo>
                  <a:pt x="1089660" y="901700"/>
                  <a:pt x="1640840" y="869950"/>
                  <a:pt x="1828800" y="876300"/>
                </a:cubicBezTo>
              </a:path>
            </a:pathLst>
          </a:cu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ZoneTexte 153">
                <a:extLst>
                  <a:ext uri="{FF2B5EF4-FFF2-40B4-BE49-F238E27FC236}">
                    <a16:creationId xmlns:a16="http://schemas.microsoft.com/office/drawing/2014/main" id="{99F38835-D380-4BD7-88F5-1C99615FB1E8}"/>
                  </a:ext>
                </a:extLst>
              </p:cNvPr>
              <p:cNvSpPr txBox="1"/>
              <p:nvPr/>
            </p:nvSpPr>
            <p:spPr>
              <a:xfrm>
                <a:off x="5463538" y="4694745"/>
                <a:ext cx="14791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BE" dirty="0" smtClean="0">
                    <a:solidFill>
                      <a:srgbClr val="FF0000"/>
                    </a:solidFill>
                  </a:rPr>
                  <a:t>Stride (</a:t>
                </a:r>
                <a14:m>
                  <m:oMath xmlns:m="http://schemas.openxmlformats.org/officeDocument/2006/math">
                    <m:r>
                      <a:rPr lang="fr-BE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fr-BE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fr-BE" dirty="0">
                    <a:solidFill>
                      <a:srgbClr val="FF0000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154" name="ZoneTexte 153">
                <a:extLst>
                  <a:ext uri="{FF2B5EF4-FFF2-40B4-BE49-F238E27FC236}">
                    <a16:creationId xmlns:a16="http://schemas.microsoft.com/office/drawing/2014/main" id="{99F38835-D380-4BD7-88F5-1C99615FB1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3538" y="4694745"/>
                <a:ext cx="1479142" cy="369332"/>
              </a:xfrm>
              <a:prstGeom prst="rect">
                <a:avLst/>
              </a:prstGeom>
              <a:blipFill>
                <a:blip r:embed="rId2"/>
                <a:stretch>
                  <a:fillRect l="-3292" t="-8197" r="-2469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5" name="ZoneTexte 154">
            <a:extLst>
              <a:ext uri="{FF2B5EF4-FFF2-40B4-BE49-F238E27FC236}">
                <a16:creationId xmlns:a16="http://schemas.microsoft.com/office/drawing/2014/main" id="{D75AD9E6-F9AA-4E65-B579-95F243FEA5FC}"/>
              </a:ext>
            </a:extLst>
          </p:cNvPr>
          <p:cNvSpPr txBox="1"/>
          <p:nvPr/>
        </p:nvSpPr>
        <p:spPr>
          <a:xfrm>
            <a:off x="5938296" y="876346"/>
            <a:ext cx="1479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BE" dirty="0"/>
              <a:t>Kernel</a:t>
            </a:r>
          </a:p>
        </p:txBody>
      </p:sp>
      <p:sp>
        <p:nvSpPr>
          <p:cNvPr id="156" name="ZoneTexte 155">
            <a:extLst>
              <a:ext uri="{FF2B5EF4-FFF2-40B4-BE49-F238E27FC236}">
                <a16:creationId xmlns:a16="http://schemas.microsoft.com/office/drawing/2014/main" id="{5B27B221-543F-4A38-B80C-A0438ADA1ED1}"/>
              </a:ext>
            </a:extLst>
          </p:cNvPr>
          <p:cNvSpPr txBox="1"/>
          <p:nvPr/>
        </p:nvSpPr>
        <p:spPr>
          <a:xfrm>
            <a:off x="5950331" y="3134534"/>
            <a:ext cx="1479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BE" dirty="0"/>
              <a:t>Convolution</a:t>
            </a:r>
          </a:p>
        </p:txBody>
      </p:sp>
      <p:cxnSp>
        <p:nvCxnSpPr>
          <p:cNvPr id="158" name="Connecteur droit avec flèche 157">
            <a:extLst>
              <a:ext uri="{FF2B5EF4-FFF2-40B4-BE49-F238E27FC236}">
                <a16:creationId xmlns:a16="http://schemas.microsoft.com/office/drawing/2014/main" id="{AEDA727D-8159-487C-9FD1-67139493FE55}"/>
              </a:ext>
            </a:extLst>
          </p:cNvPr>
          <p:cNvCxnSpPr/>
          <p:nvPr/>
        </p:nvCxnSpPr>
        <p:spPr>
          <a:xfrm>
            <a:off x="5524500" y="3110488"/>
            <a:ext cx="238506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ZoneTexte 1"/>
              <p:cNvSpPr txBox="1"/>
              <p:nvPr/>
            </p:nvSpPr>
            <p:spPr>
              <a:xfrm>
                <a:off x="7990353" y="2222842"/>
                <a:ext cx="2351478" cy="17315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fr-BE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fr-BE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  <m:e>
                                <m:r>
                                  <a:rPr lang="fr-BE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fr-B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fr-BE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e>
                                  <m:e>
                                    <m:r>
                                      <a:rPr lang="fr-BE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e>
                                  <m:e>
                                    <m:r>
                                      <a:rPr lang="fr-BE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e>
                                  <m:e>
                                    <m:r>
                                      <a:rPr lang="fr-BE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e>
                                  <m:e>
                                    <m:r>
                                      <a:rPr lang="fr-BE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e>
                                  <m:e>
                                    <m:r>
                                      <a:rPr lang="fr-BE" b="0" i="1" smtClean="0">
                                        <a:latin typeface="Cambria Math" panose="02040503050406030204" pitchFamily="18" charset="0"/>
                                      </a:rPr>
                                      <m:t>     </m:t>
                                    </m:r>
                                  </m:e>
                                  <m:e>
                                    <m:r>
                                      <a:rPr lang="fr-BE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e>
                                </m:eqArr>
                              </m:e>
                              <m:e>
                                <m:r>
                                  <a:rPr lang="fr-BE" b="0" i="1" smtClean="0">
                                    <a:latin typeface="Cambria Math" panose="02040503050406030204" pitchFamily="18" charset="0"/>
                                  </a:rPr>
                                  <m:t>                         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" name="ZoneText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0353" y="2222842"/>
                <a:ext cx="2351478" cy="17315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70961795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2911</TotalTime>
  <Words>357</Words>
  <Application>Microsoft Office PowerPoint</Application>
  <PresentationFormat>Grand écran</PresentationFormat>
  <Paragraphs>299</Paragraphs>
  <Slides>16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9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16</vt:i4>
      </vt:variant>
    </vt:vector>
  </HeadingPairs>
  <TitlesOfParts>
    <vt:vector size="26" baseType="lpstr">
      <vt:lpstr>Arial</vt:lpstr>
      <vt:lpstr>Calibri</vt:lpstr>
      <vt:lpstr>Calibri Light</vt:lpstr>
      <vt:lpstr>Cambria Math</vt:lpstr>
      <vt:lpstr>Corbel</vt:lpstr>
      <vt:lpstr>Courier New</vt:lpstr>
      <vt:lpstr>LM Roman 10</vt:lpstr>
      <vt:lpstr>LM Sans 10</vt:lpstr>
      <vt:lpstr>LM Sans 17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Romain Mormont</dc:creator>
  <cp:lastModifiedBy>Romain Mormont</cp:lastModifiedBy>
  <cp:revision>54</cp:revision>
  <dcterms:created xsi:type="dcterms:W3CDTF">2021-10-28T12:21:33Z</dcterms:created>
  <dcterms:modified xsi:type="dcterms:W3CDTF">2022-07-20T10:30:47Z</dcterms:modified>
</cp:coreProperties>
</file>